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2" r:id="rId5"/>
    <p:sldMasterId id="2147484012" r:id="rId6"/>
    <p:sldMasterId id="2147483798" r:id="rId7"/>
    <p:sldMasterId id="2147484081" r:id="rId8"/>
  </p:sldMasterIdLst>
  <p:notesMasterIdLst>
    <p:notesMasterId r:id="rId48"/>
  </p:notesMasterIdLst>
  <p:sldIdLst>
    <p:sldId id="2147479582" r:id="rId9"/>
    <p:sldId id="424" r:id="rId10"/>
    <p:sldId id="269" r:id="rId11"/>
    <p:sldId id="281" r:id="rId12"/>
    <p:sldId id="276" r:id="rId13"/>
    <p:sldId id="2076138257" r:id="rId14"/>
    <p:sldId id="2147481177" r:id="rId15"/>
    <p:sldId id="2076136537" r:id="rId16"/>
    <p:sldId id="2147479358" r:id="rId17"/>
    <p:sldId id="2147480076" r:id="rId18"/>
    <p:sldId id="256" r:id="rId19"/>
    <p:sldId id="267" r:id="rId20"/>
    <p:sldId id="265" r:id="rId21"/>
    <p:sldId id="2147483634" r:id="rId22"/>
    <p:sldId id="274" r:id="rId23"/>
    <p:sldId id="258" r:id="rId24"/>
    <p:sldId id="2147478159" r:id="rId25"/>
    <p:sldId id="263" r:id="rId26"/>
    <p:sldId id="2147478160" r:id="rId27"/>
    <p:sldId id="264" r:id="rId28"/>
    <p:sldId id="268" r:id="rId29"/>
    <p:sldId id="2147480055" r:id="rId30"/>
    <p:sldId id="257" r:id="rId31"/>
    <p:sldId id="2147470707" r:id="rId32"/>
    <p:sldId id="2147483647" r:id="rId33"/>
    <p:sldId id="260" r:id="rId34"/>
    <p:sldId id="273" r:id="rId35"/>
    <p:sldId id="272" r:id="rId36"/>
    <p:sldId id="271" r:id="rId37"/>
    <p:sldId id="2076136536" r:id="rId38"/>
    <p:sldId id="262" r:id="rId39"/>
    <p:sldId id="259" r:id="rId40"/>
    <p:sldId id="2147478144" r:id="rId41"/>
    <p:sldId id="2147478170" r:id="rId42"/>
    <p:sldId id="2147483633" r:id="rId43"/>
    <p:sldId id="261" r:id="rId44"/>
    <p:sldId id="266" r:id="rId45"/>
    <p:sldId id="270" r:id="rId46"/>
    <p:sldId id="207613653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283C54-A122-4801-A5C5-A8AFA08300D0}">
          <p14:sldIdLst>
            <p14:sldId id="2147479582"/>
            <p14:sldId id="424"/>
          </p14:sldIdLst>
        </p14:section>
        <p14:section name="Intro" id="{0CEC5B8C-D33E-45E3-8D1D-B33D35124833}">
          <p14:sldIdLst>
            <p14:sldId id="269"/>
            <p14:sldId id="281"/>
            <p14:sldId id="276"/>
          </p14:sldIdLst>
        </p14:section>
        <p14:section name="VID POC Scenarios" id="{6633B817-DA95-4E49-B958-D476B16CB67E}">
          <p14:sldIdLst>
            <p14:sldId id="2076138257"/>
            <p14:sldId id="2147481177"/>
            <p14:sldId id="2076136537"/>
            <p14:sldId id="2147479358"/>
            <p14:sldId id="2147480076"/>
            <p14:sldId id="256"/>
            <p14:sldId id="267"/>
            <p14:sldId id="265"/>
            <p14:sldId id="2147483634"/>
            <p14:sldId id="274"/>
            <p14:sldId id="258"/>
            <p14:sldId id="2147478159"/>
            <p14:sldId id="263"/>
            <p14:sldId id="2147478160"/>
            <p14:sldId id="264"/>
            <p14:sldId id="268"/>
            <p14:sldId id="2147480055"/>
            <p14:sldId id="257"/>
            <p14:sldId id="2147470707"/>
            <p14:sldId id="2147483647"/>
            <p14:sldId id="260"/>
            <p14:sldId id="273"/>
            <p14:sldId id="272"/>
            <p14:sldId id="271"/>
            <p14:sldId id="2076136536"/>
            <p14:sldId id="262"/>
            <p14:sldId id="259"/>
            <p14:sldId id="2147478144"/>
            <p14:sldId id="2147478170"/>
            <p14:sldId id="2147483633"/>
            <p14:sldId id="261"/>
            <p14:sldId id="266"/>
            <p14:sldId id="270"/>
            <p14:sldId id="207613653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AED520-1713-B03F-F8E0-1AF49756D06F}" name="Alexandre Catinat" initials="AC" userId="S::alexcat@microsoft.com::6424b8a0-9edf-43f4-aeda-eb733e1910a5" providerId="AD"/>
  <p188:author id="{A7D20A25-0DED-E987-2C09-72006065FC38}" name="Camila Martins" initials="CM" userId="S::cammart@microsoft.com::93ba15dc-ad32-4050-98ae-6d8aafbae8f7" providerId="AD"/>
  <p188:author id="{EEAACD5A-AAF7-CF63-B82C-056B9D471D1C}" name="Nishtha Babith (Axelerate LLC)" initials="NB(L" userId="Nishtha Babith (Axelerate LLC)" providerId="None"/>
  <p188:author id="{2028F581-7A4C-F1C1-0934-E485CB9863B2}" name="Harish Aitharaju" initials="HA" userId="S::harisha@microsoft.com::a636cdc0-0698-4f19-b57a-b26fda2641ed" providerId="AD"/>
  <p188:author id="{C96F908B-0020-0DA2-7A0B-B304F010BCA4}" name="Rohit Gulati" initials="RG" userId="S::rogulati@microsoft.com::01f27fe7-33d6-4c35-aac8-bf20f541d2f9" providerId="AD"/>
  <p188:author id="{3C49C7B1-28FB-F044-71BD-60BD8333C203}" name="Sumi Venkitaraman" initials="SV" userId="S::suvenkit@microsoft.com::1789476d-e9c0-4c70-8d10-17d0bbe1637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8D4"/>
    <a:srgbClr val="C2C2C2"/>
    <a:srgbClr val="737373"/>
    <a:srgbClr val="00BCF2"/>
    <a:srgbClr val="002050"/>
    <a:srgbClr val="0016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03" autoAdjust="0"/>
  </p:normalViewPr>
  <p:slideViewPr>
    <p:cSldViewPr snapToGrid="0">
      <p:cViewPr varScale="1">
        <p:scale>
          <a:sx n="143" d="100"/>
          <a:sy n="143" d="100"/>
        </p:scale>
        <p:origin x="952" y="3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hyperlink" Target="https://learn.microsoft.com/en-us/entra/verified-id/verifiable-credentials-configure-tenant-quick"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learn.microsoft.com/en-us/entra/verified-id/verifiable-credentials-configure-tenant-quick"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655E7E-6452-4F2D-B12A-F196BECB6A7B}"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3B95DBCC-7F64-4909-89AE-968C8D1C5E74}">
      <dgm:prSet/>
      <dgm:spPr/>
      <dgm:t>
        <a:bodyPr/>
        <a:lstStyle/>
        <a:p>
          <a:pPr algn="ctr"/>
          <a:r>
            <a:rPr lang="en-US" b="1" dirty="0"/>
            <a:t>Assign employee access to resources (new or move scenario)</a:t>
          </a:r>
        </a:p>
      </dgm:t>
    </dgm:pt>
    <dgm:pt modelId="{79E766D7-6748-44E6-BD43-3459028DD93C}" type="parTrans" cxnId="{A6A0BF32-1359-4A42-B6A2-7D1197645935}">
      <dgm:prSet/>
      <dgm:spPr/>
      <dgm:t>
        <a:bodyPr/>
        <a:lstStyle/>
        <a:p>
          <a:endParaRPr lang="en-US"/>
        </a:p>
      </dgm:t>
    </dgm:pt>
    <dgm:pt modelId="{280DBE66-158F-470B-AADF-AD39709F6A04}" type="sibTrans" cxnId="{A6A0BF32-1359-4A42-B6A2-7D1197645935}">
      <dgm:prSet/>
      <dgm:spPr/>
      <dgm:t>
        <a:bodyPr/>
        <a:lstStyle/>
        <a:p>
          <a:endParaRPr lang="en-US"/>
        </a:p>
      </dgm:t>
    </dgm:pt>
    <dgm:pt modelId="{9B59C773-E48C-4902-AFD2-2D8F529A815F}">
      <dgm:prSet/>
      <dgm:spPr/>
      <dgm:t>
        <a:bodyPr/>
        <a:lstStyle/>
        <a:p>
          <a:pPr algn="l"/>
          <a:r>
            <a:rPr lang="en-US"/>
            <a:t>Entitlement Management</a:t>
          </a:r>
        </a:p>
      </dgm:t>
    </dgm:pt>
    <dgm:pt modelId="{EFBC1F42-4935-4867-87F4-CEF37239C7F0}" type="parTrans" cxnId="{AC9C6E4C-8042-4E16-BD71-52007B12E2FE}">
      <dgm:prSet/>
      <dgm:spPr/>
      <dgm:t>
        <a:bodyPr/>
        <a:lstStyle/>
        <a:p>
          <a:endParaRPr lang="en-US"/>
        </a:p>
      </dgm:t>
    </dgm:pt>
    <dgm:pt modelId="{F2EA1602-C8CE-470A-8202-01E0C5767D52}" type="sibTrans" cxnId="{AC9C6E4C-8042-4E16-BD71-52007B12E2FE}">
      <dgm:prSet/>
      <dgm:spPr/>
      <dgm:t>
        <a:bodyPr/>
        <a:lstStyle/>
        <a:p>
          <a:endParaRPr lang="en-US"/>
        </a:p>
      </dgm:t>
    </dgm:pt>
    <dgm:pt modelId="{2E63E9FD-6C5D-4AC1-9D63-49434B2CAA64}">
      <dgm:prSet/>
      <dgm:spPr/>
      <dgm:t>
        <a:bodyPr/>
        <a:lstStyle/>
        <a:p>
          <a:pPr algn="l"/>
          <a:r>
            <a:rPr lang="en-US"/>
            <a:t>Verified ID</a:t>
          </a:r>
        </a:p>
      </dgm:t>
    </dgm:pt>
    <dgm:pt modelId="{8FAF0C98-03FF-4375-8F8B-7BC41E1625FF}" type="parTrans" cxnId="{3E75141C-22FA-4725-8547-A61B0C18F88B}">
      <dgm:prSet/>
      <dgm:spPr/>
      <dgm:t>
        <a:bodyPr/>
        <a:lstStyle/>
        <a:p>
          <a:endParaRPr lang="en-US"/>
        </a:p>
      </dgm:t>
    </dgm:pt>
    <dgm:pt modelId="{08762941-673D-4E8E-9D9E-1464DBB57B5A}" type="sibTrans" cxnId="{3E75141C-22FA-4725-8547-A61B0C18F88B}">
      <dgm:prSet/>
      <dgm:spPr/>
      <dgm:t>
        <a:bodyPr/>
        <a:lstStyle/>
        <a:p>
          <a:endParaRPr lang="en-US"/>
        </a:p>
      </dgm:t>
    </dgm:pt>
    <dgm:pt modelId="{F770DE9A-60D0-403C-AFB3-5CFDE61B6813}">
      <dgm:prSet/>
      <dgm:spPr/>
      <dgm:t>
        <a:bodyPr/>
        <a:lstStyle/>
        <a:p>
          <a:pPr algn="ctr"/>
          <a:r>
            <a:rPr lang="en-US" b="1" dirty="0"/>
            <a:t>Secure onboarding for guests/contractors and resource access</a:t>
          </a:r>
        </a:p>
      </dgm:t>
    </dgm:pt>
    <dgm:pt modelId="{1065643C-D8A0-4C30-9B90-241FD1B36B29}" type="parTrans" cxnId="{26B652D7-1E7A-4F5B-AECC-98CB0FEC46B5}">
      <dgm:prSet/>
      <dgm:spPr/>
      <dgm:t>
        <a:bodyPr/>
        <a:lstStyle/>
        <a:p>
          <a:endParaRPr lang="en-US"/>
        </a:p>
      </dgm:t>
    </dgm:pt>
    <dgm:pt modelId="{459BA399-1B93-46FB-8577-A59FECC730AD}" type="sibTrans" cxnId="{26B652D7-1E7A-4F5B-AECC-98CB0FEC46B5}">
      <dgm:prSet/>
      <dgm:spPr/>
      <dgm:t>
        <a:bodyPr/>
        <a:lstStyle/>
        <a:p>
          <a:endParaRPr lang="en-US"/>
        </a:p>
      </dgm:t>
    </dgm:pt>
    <dgm:pt modelId="{8FA4ADE2-8232-4F88-8F8C-CE42A69184E4}">
      <dgm:prSet/>
      <dgm:spPr/>
      <dgm:t>
        <a:bodyPr/>
        <a:lstStyle/>
        <a:p>
          <a:pPr algn="l"/>
          <a:r>
            <a:rPr lang="en-US" dirty="0"/>
            <a:t>Entitlement Management</a:t>
          </a:r>
        </a:p>
      </dgm:t>
    </dgm:pt>
    <dgm:pt modelId="{D0789B4D-B084-4AC9-A4A7-51FCF8C88AB2}" type="parTrans" cxnId="{14F9F255-B585-4C50-9E10-C263D372DC57}">
      <dgm:prSet/>
      <dgm:spPr/>
      <dgm:t>
        <a:bodyPr/>
        <a:lstStyle/>
        <a:p>
          <a:endParaRPr lang="en-US"/>
        </a:p>
      </dgm:t>
    </dgm:pt>
    <dgm:pt modelId="{48DBCD9C-492C-4883-8D34-2ADB57916118}" type="sibTrans" cxnId="{14F9F255-B585-4C50-9E10-C263D372DC57}">
      <dgm:prSet/>
      <dgm:spPr/>
      <dgm:t>
        <a:bodyPr/>
        <a:lstStyle/>
        <a:p>
          <a:endParaRPr lang="en-US"/>
        </a:p>
      </dgm:t>
    </dgm:pt>
    <dgm:pt modelId="{DEC4D016-B7F0-4572-9007-26D4EB90D234}">
      <dgm:prSet/>
      <dgm:spPr/>
      <dgm:t>
        <a:bodyPr/>
        <a:lstStyle/>
        <a:p>
          <a:pPr algn="l"/>
          <a:r>
            <a:rPr lang="en-US" dirty="0"/>
            <a:t>Verified ID</a:t>
          </a:r>
        </a:p>
      </dgm:t>
    </dgm:pt>
    <dgm:pt modelId="{BD9A4285-88D0-42A7-AC17-B17558EAE964}" type="parTrans" cxnId="{8D0BCCA5-5D2D-4F5C-9B17-D6D4DFF79B17}">
      <dgm:prSet/>
      <dgm:spPr/>
      <dgm:t>
        <a:bodyPr/>
        <a:lstStyle/>
        <a:p>
          <a:endParaRPr lang="en-US"/>
        </a:p>
      </dgm:t>
    </dgm:pt>
    <dgm:pt modelId="{D46D6521-381D-4D86-A336-04C7595A4C84}" type="sibTrans" cxnId="{8D0BCCA5-5D2D-4F5C-9B17-D6D4DFF79B17}">
      <dgm:prSet/>
      <dgm:spPr/>
      <dgm:t>
        <a:bodyPr/>
        <a:lstStyle/>
        <a:p>
          <a:endParaRPr lang="en-US"/>
        </a:p>
      </dgm:t>
    </dgm:pt>
    <dgm:pt modelId="{FBE95615-B20A-4F99-BA68-579328A4B7F2}">
      <dgm:prSet/>
      <dgm:spPr/>
      <dgm:t>
        <a:bodyPr/>
        <a:lstStyle/>
        <a:p>
          <a:pPr algn="ctr"/>
          <a:r>
            <a:rPr lang="en-US" b="1" dirty="0"/>
            <a:t>Secure privileged access (verify privileged users)</a:t>
          </a:r>
        </a:p>
      </dgm:t>
    </dgm:pt>
    <dgm:pt modelId="{EF27511B-14B1-4709-8529-79938EC41DBB}" type="parTrans" cxnId="{E42F754E-C09A-450C-AA5B-A7CCC7AE002F}">
      <dgm:prSet/>
      <dgm:spPr/>
      <dgm:t>
        <a:bodyPr/>
        <a:lstStyle/>
        <a:p>
          <a:endParaRPr lang="en-US"/>
        </a:p>
      </dgm:t>
    </dgm:pt>
    <dgm:pt modelId="{08A6B6F2-76D4-4FC0-AADF-6792086406C1}" type="sibTrans" cxnId="{E42F754E-C09A-450C-AA5B-A7CCC7AE002F}">
      <dgm:prSet/>
      <dgm:spPr/>
      <dgm:t>
        <a:bodyPr/>
        <a:lstStyle/>
        <a:p>
          <a:endParaRPr lang="en-US"/>
        </a:p>
      </dgm:t>
    </dgm:pt>
    <dgm:pt modelId="{21CFF3D6-9DD1-48F7-85CB-BBB244851C27}">
      <dgm:prSet/>
      <dgm:spPr/>
      <dgm:t>
        <a:bodyPr/>
        <a:lstStyle/>
        <a:p>
          <a:pPr algn="l"/>
          <a:r>
            <a:rPr lang="en-US" dirty="0"/>
            <a:t>Entitlement Management</a:t>
          </a:r>
        </a:p>
      </dgm:t>
    </dgm:pt>
    <dgm:pt modelId="{E73E579A-2898-49DC-995D-0688A3E304FF}" type="parTrans" cxnId="{2167850F-A1EB-40AE-A02A-238BBF0425EC}">
      <dgm:prSet/>
      <dgm:spPr/>
      <dgm:t>
        <a:bodyPr/>
        <a:lstStyle/>
        <a:p>
          <a:endParaRPr lang="en-US"/>
        </a:p>
      </dgm:t>
    </dgm:pt>
    <dgm:pt modelId="{81B5121A-7667-4507-B18E-CA2F96E6A52D}" type="sibTrans" cxnId="{2167850F-A1EB-40AE-A02A-238BBF0425EC}">
      <dgm:prSet/>
      <dgm:spPr/>
      <dgm:t>
        <a:bodyPr/>
        <a:lstStyle/>
        <a:p>
          <a:endParaRPr lang="en-US"/>
        </a:p>
      </dgm:t>
    </dgm:pt>
    <dgm:pt modelId="{2DC87B53-2A86-400D-AD64-1E49A8AC909B}">
      <dgm:prSet/>
      <dgm:spPr/>
      <dgm:t>
        <a:bodyPr/>
        <a:lstStyle/>
        <a:p>
          <a:pPr algn="l"/>
          <a:r>
            <a:rPr lang="en-US" dirty="0"/>
            <a:t>Verified ID</a:t>
          </a:r>
        </a:p>
      </dgm:t>
    </dgm:pt>
    <dgm:pt modelId="{7C155F8F-D02C-4EFD-84A7-B0F090016D2A}" type="parTrans" cxnId="{EF3D820D-59F2-4A84-8B3C-BFD1DA12AFED}">
      <dgm:prSet/>
      <dgm:spPr/>
      <dgm:t>
        <a:bodyPr/>
        <a:lstStyle/>
        <a:p>
          <a:endParaRPr lang="en-GB"/>
        </a:p>
      </dgm:t>
    </dgm:pt>
    <dgm:pt modelId="{0014ED6F-84D5-4029-8434-610D66B89C9A}" type="sibTrans" cxnId="{EF3D820D-59F2-4A84-8B3C-BFD1DA12AFED}">
      <dgm:prSet/>
      <dgm:spPr/>
      <dgm:t>
        <a:bodyPr/>
        <a:lstStyle/>
        <a:p>
          <a:endParaRPr lang="en-GB"/>
        </a:p>
      </dgm:t>
    </dgm:pt>
    <dgm:pt modelId="{FFE90CB1-8DAA-4352-BEFD-849AF2EEC48B}">
      <dgm:prSet custT="1"/>
      <dgm:spPr/>
      <dgm:t>
        <a:bodyPr/>
        <a:lstStyle/>
        <a:p>
          <a:pPr algn="ctr"/>
          <a:r>
            <a:rPr lang="en-US" sz="2000" b="1" kern="1200" dirty="0">
              <a:solidFill>
                <a:prstClr val="white"/>
              </a:solidFill>
              <a:latin typeface="Aptos" panose="02110004020202020204"/>
              <a:ea typeface="+mn-ea"/>
              <a:cs typeface="+mn-cs"/>
            </a:rPr>
            <a:t>Helpdesk and account recovery</a:t>
          </a:r>
        </a:p>
      </dgm:t>
    </dgm:pt>
    <dgm:pt modelId="{63CAD0E1-77C1-4DB6-A859-64D7779DD022}" type="parTrans" cxnId="{84A32B69-6755-4B78-814E-0A3E7AAEDF71}">
      <dgm:prSet/>
      <dgm:spPr/>
      <dgm:t>
        <a:bodyPr/>
        <a:lstStyle/>
        <a:p>
          <a:endParaRPr lang="en-GB"/>
        </a:p>
      </dgm:t>
    </dgm:pt>
    <dgm:pt modelId="{814363AA-7296-44DA-BDBF-D5AA92539C9D}" type="sibTrans" cxnId="{84A32B69-6755-4B78-814E-0A3E7AAEDF71}">
      <dgm:prSet/>
      <dgm:spPr/>
      <dgm:t>
        <a:bodyPr/>
        <a:lstStyle/>
        <a:p>
          <a:endParaRPr lang="en-GB"/>
        </a:p>
      </dgm:t>
    </dgm:pt>
    <dgm:pt modelId="{6B7027C9-1764-48A2-B650-73EE01A3ED4E}">
      <dgm:prSet/>
      <dgm:spPr/>
      <dgm:t>
        <a:bodyPr/>
        <a:lstStyle/>
        <a:p>
          <a:pPr algn="l"/>
          <a:r>
            <a:rPr lang="en-US" dirty="0"/>
            <a:t>Verified ID</a:t>
          </a:r>
        </a:p>
      </dgm:t>
    </dgm:pt>
    <dgm:pt modelId="{CD79364B-04B3-4C08-BD05-87CA245BB340}" type="parTrans" cxnId="{4895A720-F11E-4617-80D5-698FB25EEE24}">
      <dgm:prSet/>
      <dgm:spPr/>
      <dgm:t>
        <a:bodyPr/>
        <a:lstStyle/>
        <a:p>
          <a:endParaRPr lang="en-GB"/>
        </a:p>
      </dgm:t>
    </dgm:pt>
    <dgm:pt modelId="{55D44F6B-D786-4523-B1DC-8C34ED246509}" type="sibTrans" cxnId="{4895A720-F11E-4617-80D5-698FB25EEE24}">
      <dgm:prSet/>
      <dgm:spPr/>
      <dgm:t>
        <a:bodyPr/>
        <a:lstStyle/>
        <a:p>
          <a:endParaRPr lang="en-GB"/>
        </a:p>
      </dgm:t>
    </dgm:pt>
    <dgm:pt modelId="{D29E0D36-38CD-46DA-B28F-7135273B99DE}">
      <dgm:prSet/>
      <dgm:spPr/>
      <dgm:t>
        <a:bodyPr/>
        <a:lstStyle/>
        <a:p>
          <a:pPr algn="l"/>
          <a:r>
            <a:rPr lang="en-US" dirty="0"/>
            <a:t>GitHub sample </a:t>
          </a:r>
        </a:p>
      </dgm:t>
    </dgm:pt>
    <dgm:pt modelId="{7CD5876B-44ED-4B6F-9904-FBC5C8019D03}" type="parTrans" cxnId="{79902157-88CC-463E-8ADA-9E99D1E362CC}">
      <dgm:prSet/>
      <dgm:spPr/>
      <dgm:t>
        <a:bodyPr/>
        <a:lstStyle/>
        <a:p>
          <a:endParaRPr lang="en-GB"/>
        </a:p>
      </dgm:t>
    </dgm:pt>
    <dgm:pt modelId="{505D5AC1-2AE9-4A2A-A132-0F44A12BB5BE}" type="sibTrans" cxnId="{79902157-88CC-463E-8ADA-9E99D1E362CC}">
      <dgm:prSet/>
      <dgm:spPr/>
      <dgm:t>
        <a:bodyPr/>
        <a:lstStyle/>
        <a:p>
          <a:endParaRPr lang="en-GB"/>
        </a:p>
      </dgm:t>
    </dgm:pt>
    <dgm:pt modelId="{E991D6C0-27B1-4874-AF40-359B56FDBBD3}">
      <dgm:prSet/>
      <dgm:spPr/>
      <dgm:t>
        <a:bodyPr/>
        <a:lstStyle/>
        <a:p>
          <a:pPr algn="l"/>
          <a:r>
            <a:rPr lang="en-US" dirty="0"/>
            <a:t>Private Access</a:t>
          </a:r>
        </a:p>
      </dgm:t>
    </dgm:pt>
    <dgm:pt modelId="{21F17D11-5B6A-4649-9183-A19A7CA97F74}" type="parTrans" cxnId="{9EEC261B-6B95-4765-B18E-058B7ED4864E}">
      <dgm:prSet/>
      <dgm:spPr/>
      <dgm:t>
        <a:bodyPr/>
        <a:lstStyle/>
        <a:p>
          <a:endParaRPr lang="en-GB"/>
        </a:p>
      </dgm:t>
    </dgm:pt>
    <dgm:pt modelId="{AC08C234-91CF-47F6-BEF6-231A879398DB}" type="sibTrans" cxnId="{9EEC261B-6B95-4765-B18E-058B7ED4864E}">
      <dgm:prSet/>
      <dgm:spPr/>
      <dgm:t>
        <a:bodyPr/>
        <a:lstStyle/>
        <a:p>
          <a:endParaRPr lang="en-GB"/>
        </a:p>
      </dgm:t>
    </dgm:pt>
    <dgm:pt modelId="{8837BBA0-1FD4-4E09-B744-419EE52B971F}" type="pres">
      <dgm:prSet presAssocID="{85655E7E-6452-4F2D-B12A-F196BECB6A7B}" presName="linear" presStyleCnt="0">
        <dgm:presLayoutVars>
          <dgm:animLvl val="lvl"/>
          <dgm:resizeHandles val="exact"/>
        </dgm:presLayoutVars>
      </dgm:prSet>
      <dgm:spPr/>
    </dgm:pt>
    <dgm:pt modelId="{9C951A40-AE61-4C46-8C41-BBC66D906951}" type="pres">
      <dgm:prSet presAssocID="{3B95DBCC-7F64-4909-89AE-968C8D1C5E74}" presName="parentText" presStyleLbl="node1" presStyleIdx="0" presStyleCnt="4">
        <dgm:presLayoutVars>
          <dgm:chMax val="0"/>
          <dgm:bulletEnabled val="1"/>
        </dgm:presLayoutVars>
      </dgm:prSet>
      <dgm:spPr/>
    </dgm:pt>
    <dgm:pt modelId="{91D6BC32-1C75-4097-AEF6-D34501C46BC5}" type="pres">
      <dgm:prSet presAssocID="{3B95DBCC-7F64-4909-89AE-968C8D1C5E74}" presName="childText" presStyleLbl="revTx" presStyleIdx="0" presStyleCnt="4">
        <dgm:presLayoutVars>
          <dgm:bulletEnabled val="1"/>
        </dgm:presLayoutVars>
      </dgm:prSet>
      <dgm:spPr/>
    </dgm:pt>
    <dgm:pt modelId="{274073A9-969E-4266-9E96-E623C2DFD4B1}" type="pres">
      <dgm:prSet presAssocID="{F770DE9A-60D0-403C-AFB3-5CFDE61B6813}" presName="parentText" presStyleLbl="node1" presStyleIdx="1" presStyleCnt="4">
        <dgm:presLayoutVars>
          <dgm:chMax val="0"/>
          <dgm:bulletEnabled val="1"/>
        </dgm:presLayoutVars>
      </dgm:prSet>
      <dgm:spPr/>
    </dgm:pt>
    <dgm:pt modelId="{56B64ACC-B911-4CD3-8967-63CE27D573D4}" type="pres">
      <dgm:prSet presAssocID="{F770DE9A-60D0-403C-AFB3-5CFDE61B6813}" presName="childText" presStyleLbl="revTx" presStyleIdx="1" presStyleCnt="4">
        <dgm:presLayoutVars>
          <dgm:bulletEnabled val="1"/>
        </dgm:presLayoutVars>
      </dgm:prSet>
      <dgm:spPr/>
    </dgm:pt>
    <dgm:pt modelId="{16260F93-89C0-45EA-B278-625C7D6EC757}" type="pres">
      <dgm:prSet presAssocID="{FBE95615-B20A-4F99-BA68-579328A4B7F2}" presName="parentText" presStyleLbl="node1" presStyleIdx="2" presStyleCnt="4">
        <dgm:presLayoutVars>
          <dgm:chMax val="0"/>
          <dgm:bulletEnabled val="1"/>
        </dgm:presLayoutVars>
      </dgm:prSet>
      <dgm:spPr/>
    </dgm:pt>
    <dgm:pt modelId="{A00CFEED-252A-4141-BF8B-26D9C008EFF6}" type="pres">
      <dgm:prSet presAssocID="{FBE95615-B20A-4F99-BA68-579328A4B7F2}" presName="childText" presStyleLbl="revTx" presStyleIdx="2" presStyleCnt="4">
        <dgm:presLayoutVars>
          <dgm:bulletEnabled val="1"/>
        </dgm:presLayoutVars>
      </dgm:prSet>
      <dgm:spPr/>
    </dgm:pt>
    <dgm:pt modelId="{83ABE9ED-4584-44AB-85D4-14D973BB00A0}" type="pres">
      <dgm:prSet presAssocID="{FFE90CB1-8DAA-4352-BEFD-849AF2EEC48B}" presName="parentText" presStyleLbl="node1" presStyleIdx="3" presStyleCnt="4">
        <dgm:presLayoutVars>
          <dgm:chMax val="0"/>
          <dgm:bulletEnabled val="1"/>
        </dgm:presLayoutVars>
      </dgm:prSet>
      <dgm:spPr/>
    </dgm:pt>
    <dgm:pt modelId="{9F8EABEB-D8E8-4893-8361-09D052D49990}" type="pres">
      <dgm:prSet presAssocID="{FFE90CB1-8DAA-4352-BEFD-849AF2EEC48B}" presName="childText" presStyleLbl="revTx" presStyleIdx="3" presStyleCnt="4">
        <dgm:presLayoutVars>
          <dgm:bulletEnabled val="1"/>
        </dgm:presLayoutVars>
      </dgm:prSet>
      <dgm:spPr/>
    </dgm:pt>
  </dgm:ptLst>
  <dgm:cxnLst>
    <dgm:cxn modelId="{F17F7607-880A-4047-B85A-2C6866E9E93D}" type="presOf" srcId="{3B95DBCC-7F64-4909-89AE-968C8D1C5E74}" destId="{9C951A40-AE61-4C46-8C41-BBC66D906951}" srcOrd="0" destOrd="0" presId="urn:microsoft.com/office/officeart/2005/8/layout/vList2"/>
    <dgm:cxn modelId="{874DE307-65E3-4216-A9B9-4FA312199F7D}" type="presOf" srcId="{DEC4D016-B7F0-4572-9007-26D4EB90D234}" destId="{56B64ACC-B911-4CD3-8967-63CE27D573D4}" srcOrd="0" destOrd="1" presId="urn:microsoft.com/office/officeart/2005/8/layout/vList2"/>
    <dgm:cxn modelId="{EF3D820D-59F2-4A84-8B3C-BFD1DA12AFED}" srcId="{FBE95615-B20A-4F99-BA68-579328A4B7F2}" destId="{2DC87B53-2A86-400D-AD64-1E49A8AC909B}" srcOrd="1" destOrd="0" parTransId="{7C155F8F-D02C-4EFD-84A7-B0F090016D2A}" sibTransId="{0014ED6F-84D5-4029-8434-610D66B89C9A}"/>
    <dgm:cxn modelId="{2167850F-A1EB-40AE-A02A-238BBF0425EC}" srcId="{FBE95615-B20A-4F99-BA68-579328A4B7F2}" destId="{21CFF3D6-9DD1-48F7-85CB-BBB244851C27}" srcOrd="0" destOrd="0" parTransId="{E73E579A-2898-49DC-995D-0688A3E304FF}" sibTransId="{81B5121A-7667-4507-B18E-CA2F96E6A52D}"/>
    <dgm:cxn modelId="{9EEC261B-6B95-4765-B18E-058B7ED4864E}" srcId="{3B95DBCC-7F64-4909-89AE-968C8D1C5E74}" destId="{E991D6C0-27B1-4874-AF40-359B56FDBBD3}" srcOrd="2" destOrd="0" parTransId="{21F17D11-5B6A-4649-9183-A19A7CA97F74}" sibTransId="{AC08C234-91CF-47F6-BEF6-231A879398DB}"/>
    <dgm:cxn modelId="{3E75141C-22FA-4725-8547-A61B0C18F88B}" srcId="{3B95DBCC-7F64-4909-89AE-968C8D1C5E74}" destId="{2E63E9FD-6C5D-4AC1-9D63-49434B2CAA64}" srcOrd="1" destOrd="0" parTransId="{8FAF0C98-03FF-4375-8F8B-7BC41E1625FF}" sibTransId="{08762941-673D-4E8E-9D9E-1464DBB57B5A}"/>
    <dgm:cxn modelId="{4895A720-F11E-4617-80D5-698FB25EEE24}" srcId="{FFE90CB1-8DAA-4352-BEFD-849AF2EEC48B}" destId="{6B7027C9-1764-48A2-B650-73EE01A3ED4E}" srcOrd="0" destOrd="0" parTransId="{CD79364B-04B3-4C08-BD05-87CA245BB340}" sibTransId="{55D44F6B-D786-4523-B1DC-8C34ED246509}"/>
    <dgm:cxn modelId="{3CB1382B-BF1A-4CE7-9A19-F7C65A222736}" type="presOf" srcId="{21CFF3D6-9DD1-48F7-85CB-BBB244851C27}" destId="{A00CFEED-252A-4141-BF8B-26D9C008EFF6}" srcOrd="0" destOrd="0" presId="urn:microsoft.com/office/officeart/2005/8/layout/vList2"/>
    <dgm:cxn modelId="{F8BC742E-9695-4234-90C9-AAC16413435F}" type="presOf" srcId="{D29E0D36-38CD-46DA-B28F-7135273B99DE}" destId="{9F8EABEB-D8E8-4893-8361-09D052D49990}" srcOrd="0" destOrd="1" presId="urn:microsoft.com/office/officeart/2005/8/layout/vList2"/>
    <dgm:cxn modelId="{A6A0BF32-1359-4A42-B6A2-7D1197645935}" srcId="{85655E7E-6452-4F2D-B12A-F196BECB6A7B}" destId="{3B95DBCC-7F64-4909-89AE-968C8D1C5E74}" srcOrd="0" destOrd="0" parTransId="{79E766D7-6748-44E6-BD43-3459028DD93C}" sibTransId="{280DBE66-158F-470B-AADF-AD39709F6A04}"/>
    <dgm:cxn modelId="{4E354D33-BACB-4549-89F4-40DB59549DB9}" type="presOf" srcId="{2E63E9FD-6C5D-4AC1-9D63-49434B2CAA64}" destId="{91D6BC32-1C75-4097-AEF6-D34501C46BC5}" srcOrd="0" destOrd="1" presId="urn:microsoft.com/office/officeart/2005/8/layout/vList2"/>
    <dgm:cxn modelId="{52E59B5D-5B5E-4962-8D9D-A31101402D0C}" type="presOf" srcId="{E991D6C0-27B1-4874-AF40-359B56FDBBD3}" destId="{91D6BC32-1C75-4097-AEF6-D34501C46BC5}" srcOrd="0" destOrd="2" presId="urn:microsoft.com/office/officeart/2005/8/layout/vList2"/>
    <dgm:cxn modelId="{359F2849-A9D0-4EC5-8A05-9FF6429C5A70}" type="presOf" srcId="{8FA4ADE2-8232-4F88-8F8C-CE42A69184E4}" destId="{56B64ACC-B911-4CD3-8967-63CE27D573D4}" srcOrd="0" destOrd="0" presId="urn:microsoft.com/office/officeart/2005/8/layout/vList2"/>
    <dgm:cxn modelId="{84A32B69-6755-4B78-814E-0A3E7AAEDF71}" srcId="{85655E7E-6452-4F2D-B12A-F196BECB6A7B}" destId="{FFE90CB1-8DAA-4352-BEFD-849AF2EEC48B}" srcOrd="3" destOrd="0" parTransId="{63CAD0E1-77C1-4DB6-A859-64D7779DD022}" sibTransId="{814363AA-7296-44DA-BDBF-D5AA92539C9D}"/>
    <dgm:cxn modelId="{AC9C6E4C-8042-4E16-BD71-52007B12E2FE}" srcId="{3B95DBCC-7F64-4909-89AE-968C8D1C5E74}" destId="{9B59C773-E48C-4902-AFD2-2D8F529A815F}" srcOrd="0" destOrd="0" parTransId="{EFBC1F42-4935-4867-87F4-CEF37239C7F0}" sibTransId="{F2EA1602-C8CE-470A-8202-01E0C5767D52}"/>
    <dgm:cxn modelId="{E42F754E-C09A-450C-AA5B-A7CCC7AE002F}" srcId="{85655E7E-6452-4F2D-B12A-F196BECB6A7B}" destId="{FBE95615-B20A-4F99-BA68-579328A4B7F2}" srcOrd="2" destOrd="0" parTransId="{EF27511B-14B1-4709-8529-79938EC41DBB}" sibTransId="{08A6B6F2-76D4-4FC0-AADF-6792086406C1}"/>
    <dgm:cxn modelId="{97D10251-15C0-4FA6-8840-7FEF08A51EC4}" type="presOf" srcId="{2DC87B53-2A86-400D-AD64-1E49A8AC909B}" destId="{A00CFEED-252A-4141-BF8B-26D9C008EFF6}" srcOrd="0" destOrd="1" presId="urn:microsoft.com/office/officeart/2005/8/layout/vList2"/>
    <dgm:cxn modelId="{14F9F255-B585-4C50-9E10-C263D372DC57}" srcId="{F770DE9A-60D0-403C-AFB3-5CFDE61B6813}" destId="{8FA4ADE2-8232-4F88-8F8C-CE42A69184E4}" srcOrd="0" destOrd="0" parTransId="{D0789B4D-B084-4AC9-A4A7-51FCF8C88AB2}" sibTransId="{48DBCD9C-492C-4883-8D34-2ADB57916118}"/>
    <dgm:cxn modelId="{79902157-88CC-463E-8ADA-9E99D1E362CC}" srcId="{FFE90CB1-8DAA-4352-BEFD-849AF2EEC48B}" destId="{D29E0D36-38CD-46DA-B28F-7135273B99DE}" srcOrd="1" destOrd="0" parTransId="{7CD5876B-44ED-4B6F-9904-FBC5C8019D03}" sibTransId="{505D5AC1-2AE9-4A2A-A132-0F44A12BB5BE}"/>
    <dgm:cxn modelId="{5206FB9B-AD7C-482A-8A9E-F14B3B2C26BA}" type="presOf" srcId="{F770DE9A-60D0-403C-AFB3-5CFDE61B6813}" destId="{274073A9-969E-4266-9E96-E623C2DFD4B1}" srcOrd="0" destOrd="0" presId="urn:microsoft.com/office/officeart/2005/8/layout/vList2"/>
    <dgm:cxn modelId="{B4EFBD9F-D0AB-4C3E-AB3E-29D9A5A86B67}" type="presOf" srcId="{FFE90CB1-8DAA-4352-BEFD-849AF2EEC48B}" destId="{83ABE9ED-4584-44AB-85D4-14D973BB00A0}" srcOrd="0" destOrd="0" presId="urn:microsoft.com/office/officeart/2005/8/layout/vList2"/>
    <dgm:cxn modelId="{8D0BCCA5-5D2D-4F5C-9B17-D6D4DFF79B17}" srcId="{F770DE9A-60D0-403C-AFB3-5CFDE61B6813}" destId="{DEC4D016-B7F0-4572-9007-26D4EB90D234}" srcOrd="1" destOrd="0" parTransId="{BD9A4285-88D0-42A7-AC17-B17558EAE964}" sibTransId="{D46D6521-381D-4D86-A336-04C7595A4C84}"/>
    <dgm:cxn modelId="{A68668AA-DF88-4665-8EA5-66BD71ABBAD1}" type="presOf" srcId="{85655E7E-6452-4F2D-B12A-F196BECB6A7B}" destId="{8837BBA0-1FD4-4E09-B744-419EE52B971F}" srcOrd="0" destOrd="0" presId="urn:microsoft.com/office/officeart/2005/8/layout/vList2"/>
    <dgm:cxn modelId="{554401B2-9878-4FF5-BF06-B3764761CABB}" type="presOf" srcId="{6B7027C9-1764-48A2-B650-73EE01A3ED4E}" destId="{9F8EABEB-D8E8-4893-8361-09D052D49990}" srcOrd="0" destOrd="0" presId="urn:microsoft.com/office/officeart/2005/8/layout/vList2"/>
    <dgm:cxn modelId="{AFB531C4-5623-4BA0-B810-BCEC284F06D1}" type="presOf" srcId="{FBE95615-B20A-4F99-BA68-579328A4B7F2}" destId="{16260F93-89C0-45EA-B278-625C7D6EC757}" srcOrd="0" destOrd="0" presId="urn:microsoft.com/office/officeart/2005/8/layout/vList2"/>
    <dgm:cxn modelId="{F7FEFCC5-131A-4D33-9FE0-69EE59B1AC45}" type="presOf" srcId="{9B59C773-E48C-4902-AFD2-2D8F529A815F}" destId="{91D6BC32-1C75-4097-AEF6-D34501C46BC5}" srcOrd="0" destOrd="0" presId="urn:microsoft.com/office/officeart/2005/8/layout/vList2"/>
    <dgm:cxn modelId="{26B652D7-1E7A-4F5B-AECC-98CB0FEC46B5}" srcId="{85655E7E-6452-4F2D-B12A-F196BECB6A7B}" destId="{F770DE9A-60D0-403C-AFB3-5CFDE61B6813}" srcOrd="1" destOrd="0" parTransId="{1065643C-D8A0-4C30-9B90-241FD1B36B29}" sibTransId="{459BA399-1B93-46FB-8577-A59FECC730AD}"/>
    <dgm:cxn modelId="{D44D8094-1960-4EFB-8474-2DE044F11F5F}" type="presParOf" srcId="{8837BBA0-1FD4-4E09-B744-419EE52B971F}" destId="{9C951A40-AE61-4C46-8C41-BBC66D906951}" srcOrd="0" destOrd="0" presId="urn:microsoft.com/office/officeart/2005/8/layout/vList2"/>
    <dgm:cxn modelId="{4EE0E3CC-E220-4370-9236-775C2FF97BC2}" type="presParOf" srcId="{8837BBA0-1FD4-4E09-B744-419EE52B971F}" destId="{91D6BC32-1C75-4097-AEF6-D34501C46BC5}" srcOrd="1" destOrd="0" presId="urn:microsoft.com/office/officeart/2005/8/layout/vList2"/>
    <dgm:cxn modelId="{306A04A5-450F-46DE-B97E-020E33D0F80D}" type="presParOf" srcId="{8837BBA0-1FD4-4E09-B744-419EE52B971F}" destId="{274073A9-969E-4266-9E96-E623C2DFD4B1}" srcOrd="2" destOrd="0" presId="urn:microsoft.com/office/officeart/2005/8/layout/vList2"/>
    <dgm:cxn modelId="{724AD4D0-C1C6-423A-A1B1-FD16FC0F453D}" type="presParOf" srcId="{8837BBA0-1FD4-4E09-B744-419EE52B971F}" destId="{56B64ACC-B911-4CD3-8967-63CE27D573D4}" srcOrd="3" destOrd="0" presId="urn:microsoft.com/office/officeart/2005/8/layout/vList2"/>
    <dgm:cxn modelId="{61B4C3A7-2D5E-4883-B1A7-B112892AF155}" type="presParOf" srcId="{8837BBA0-1FD4-4E09-B744-419EE52B971F}" destId="{16260F93-89C0-45EA-B278-625C7D6EC757}" srcOrd="4" destOrd="0" presId="urn:microsoft.com/office/officeart/2005/8/layout/vList2"/>
    <dgm:cxn modelId="{861C925D-6851-4109-8A5D-510122F2691A}" type="presParOf" srcId="{8837BBA0-1FD4-4E09-B744-419EE52B971F}" destId="{A00CFEED-252A-4141-BF8B-26D9C008EFF6}" srcOrd="5" destOrd="0" presId="urn:microsoft.com/office/officeart/2005/8/layout/vList2"/>
    <dgm:cxn modelId="{9AE0D23A-0E29-49B4-83C2-72C255A6CAE0}" type="presParOf" srcId="{8837BBA0-1FD4-4E09-B744-419EE52B971F}" destId="{83ABE9ED-4584-44AB-85D4-14D973BB00A0}" srcOrd="6" destOrd="0" presId="urn:microsoft.com/office/officeart/2005/8/layout/vList2"/>
    <dgm:cxn modelId="{D2EC2202-9E91-4965-8CE2-F4B33CCC50E3}" type="presParOf" srcId="{8837BBA0-1FD4-4E09-B744-419EE52B971F}" destId="{9F8EABEB-D8E8-4893-8361-09D052D49990}"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085177-9250-4CBC-8AEC-B8E6B2A7AE3F}" type="doc">
      <dgm:prSet loTypeId="urn:microsoft.com/office/officeart/2016/7/layout/LinearBlockProcessNumbered" loCatId="process" qsTypeId="urn:microsoft.com/office/officeart/2005/8/quickstyle/simple2" qsCatId="simple" csTypeId="urn:microsoft.com/office/officeart/2005/8/colors/accent2_2" csCatId="accent2" phldr="1"/>
      <dgm:spPr/>
      <dgm:t>
        <a:bodyPr/>
        <a:lstStyle/>
        <a:p>
          <a:endParaRPr lang="en-US"/>
        </a:p>
      </dgm:t>
    </dgm:pt>
    <dgm:pt modelId="{5375653E-A399-4987-AA71-5E663F69B57F}">
      <dgm:prSet custT="1"/>
      <dgm:spPr/>
      <dgm:t>
        <a:bodyPr/>
        <a:lstStyle/>
        <a:p>
          <a:r>
            <a:rPr lang="en-GB" sz="1400" baseline="0" dirty="0"/>
            <a:t>Enable customer’s tenant with </a:t>
          </a:r>
          <a:r>
            <a:rPr lang="en-GB" sz="1400" b="1" baseline="0" dirty="0"/>
            <a:t>Microsoft Entra Verified ID </a:t>
          </a:r>
          <a:r>
            <a:rPr lang="en-GB" sz="1400" b="1" baseline="0" dirty="0">
              <a:hlinkClick xmlns:r="http://schemas.openxmlformats.org/officeDocument/2006/relationships" r:id="rId1"/>
            </a:rPr>
            <a:t>Quick Setup</a:t>
          </a:r>
          <a:r>
            <a:rPr lang="en-GB" sz="1400" baseline="0" dirty="0"/>
            <a:t>.</a:t>
          </a:r>
          <a:br>
            <a:rPr lang="en-GB" sz="1400" baseline="0" dirty="0"/>
          </a:br>
          <a:r>
            <a:rPr lang="en-GB" sz="1400" baseline="0" dirty="0"/>
            <a:t>Note: In case the customer prefers </a:t>
          </a:r>
          <a:r>
            <a:rPr lang="en-GB" sz="1400" baseline="0" dirty="0">
              <a:hlinkClick xmlns:r="http://schemas.openxmlformats.org/officeDocument/2006/relationships" r:id="rId1"/>
            </a:rPr>
            <a:t>Advanced Setup </a:t>
          </a:r>
          <a:r>
            <a:rPr lang="en-GB" sz="1400" baseline="0" dirty="0"/>
            <a:t>OR they are already onboarded with manual config then move to step2.</a:t>
          </a:r>
          <a:endParaRPr lang="en-US" sz="1400" dirty="0"/>
        </a:p>
      </dgm:t>
    </dgm:pt>
    <dgm:pt modelId="{609EAE6C-7534-407C-A131-D763A52DA4E7}" type="parTrans" cxnId="{E8982456-118D-420B-8FEA-44FA9422E41A}">
      <dgm:prSet/>
      <dgm:spPr/>
      <dgm:t>
        <a:bodyPr/>
        <a:lstStyle/>
        <a:p>
          <a:endParaRPr lang="en-US" sz="2800"/>
        </a:p>
      </dgm:t>
    </dgm:pt>
    <dgm:pt modelId="{EDF913FE-AAAC-46DC-8542-26DB037B9510}" type="sibTrans" cxnId="{E8982456-118D-420B-8FEA-44FA9422E41A}">
      <dgm:prSet phldrT="01" phldr="0" custT="1"/>
      <dgm:spPr/>
      <dgm:t>
        <a:bodyPr/>
        <a:lstStyle/>
        <a:p>
          <a:r>
            <a:rPr lang="en-US" sz="8000"/>
            <a:t>01</a:t>
          </a:r>
        </a:p>
      </dgm:t>
    </dgm:pt>
    <dgm:pt modelId="{61F54D8C-B8F8-4041-85B5-DF684092C89D}">
      <dgm:prSet custT="1"/>
      <dgm:spPr/>
      <dgm:t>
        <a:bodyPr/>
        <a:lstStyle/>
        <a:p>
          <a:r>
            <a:rPr lang="en-GB" sz="1400" baseline="0" dirty="0"/>
            <a:t>Scope </a:t>
          </a:r>
          <a:r>
            <a:rPr lang="en-GB" sz="1400" b="1" baseline="0" dirty="0"/>
            <a:t>VerifiedEmployee issuance to a target group </a:t>
          </a:r>
          <a:r>
            <a:rPr lang="en-GB" sz="1400" baseline="0" dirty="0"/>
            <a:t>using My Account.</a:t>
          </a:r>
        </a:p>
        <a:p>
          <a:r>
            <a:rPr lang="en-GB" sz="1400" baseline="0" dirty="0"/>
            <a:t>OR</a:t>
          </a:r>
        </a:p>
        <a:p>
          <a:r>
            <a:rPr lang="en-GB" sz="1400" baseline="0" dirty="0"/>
            <a:t>Custom credentials like IDV credentials</a:t>
          </a:r>
          <a:endParaRPr lang="en-US" sz="1400" dirty="0"/>
        </a:p>
      </dgm:t>
    </dgm:pt>
    <dgm:pt modelId="{A195E3DB-B0D9-4C98-AF7F-43B45A87E697}" type="parTrans" cxnId="{4E34340B-2594-488B-95BD-B1F6B3DD5B39}">
      <dgm:prSet/>
      <dgm:spPr/>
      <dgm:t>
        <a:bodyPr/>
        <a:lstStyle/>
        <a:p>
          <a:endParaRPr lang="en-US" sz="2800"/>
        </a:p>
      </dgm:t>
    </dgm:pt>
    <dgm:pt modelId="{B1C08FD9-E92B-4EFC-A14E-06ABE3C66CE0}" type="sibTrans" cxnId="{4E34340B-2594-488B-95BD-B1F6B3DD5B39}">
      <dgm:prSet phldrT="02" phldr="0" custT="1"/>
      <dgm:spPr/>
      <dgm:t>
        <a:bodyPr/>
        <a:lstStyle/>
        <a:p>
          <a:r>
            <a:rPr lang="en-US" sz="8000"/>
            <a:t>02</a:t>
          </a:r>
        </a:p>
      </dgm:t>
    </dgm:pt>
    <dgm:pt modelId="{C3CDACA0-8292-4D23-BBDE-31B8CBBB5D42}">
      <dgm:prSet custT="1"/>
      <dgm:spPr/>
      <dgm:t>
        <a:bodyPr/>
        <a:lstStyle/>
        <a:p>
          <a:r>
            <a:rPr lang="en-GB" sz="1400" baseline="0" dirty="0"/>
            <a:t>Enable </a:t>
          </a:r>
          <a:r>
            <a:rPr lang="en-GB" sz="1400" b="1" baseline="0" dirty="0"/>
            <a:t>Entitlement Management + Verified ID</a:t>
          </a:r>
          <a:r>
            <a:rPr lang="en-GB" sz="1400" baseline="0" dirty="0"/>
            <a:t> integration.</a:t>
          </a:r>
        </a:p>
        <a:p>
          <a:endParaRPr lang="en-GB" sz="1400" baseline="0" dirty="0"/>
        </a:p>
        <a:p>
          <a:r>
            <a:rPr lang="en-GB" sz="1400" baseline="0" dirty="0"/>
            <a:t>(POC scenarios with Entitlement Management and Verified ID)</a:t>
          </a:r>
          <a:endParaRPr lang="en-US" sz="1400" dirty="0"/>
        </a:p>
      </dgm:t>
    </dgm:pt>
    <dgm:pt modelId="{C90E2582-2620-40F5-83A1-AED521AA0BD1}" type="parTrans" cxnId="{21F97F62-D562-4216-866F-7E549169C005}">
      <dgm:prSet/>
      <dgm:spPr/>
      <dgm:t>
        <a:bodyPr/>
        <a:lstStyle/>
        <a:p>
          <a:endParaRPr lang="en-US" sz="2800"/>
        </a:p>
      </dgm:t>
    </dgm:pt>
    <dgm:pt modelId="{0B6A87D4-24AA-4DF4-A04B-2403290D290B}" type="sibTrans" cxnId="{21F97F62-D562-4216-866F-7E549169C005}">
      <dgm:prSet phldrT="03" phldr="0" custT="1"/>
      <dgm:spPr/>
      <dgm:t>
        <a:bodyPr/>
        <a:lstStyle/>
        <a:p>
          <a:r>
            <a:rPr lang="en-US" sz="8000"/>
            <a:t>03</a:t>
          </a:r>
        </a:p>
      </dgm:t>
    </dgm:pt>
    <dgm:pt modelId="{9F611670-2EBC-4F35-B79B-EB31A698659A}">
      <dgm:prSet custT="1"/>
      <dgm:spPr/>
      <dgm:t>
        <a:bodyPr/>
        <a:lstStyle/>
        <a:p>
          <a:r>
            <a:rPr lang="en-GB" sz="2000" b="1" baseline="0" dirty="0"/>
            <a:t>OPTIONAL:</a:t>
          </a:r>
        </a:p>
        <a:p>
          <a:endParaRPr lang="en-GB" sz="1600" b="1" baseline="0" dirty="0"/>
        </a:p>
        <a:p>
          <a:r>
            <a:rPr lang="en-GB" sz="1400" b="0" baseline="0" dirty="0"/>
            <a:t>Deploy GitHub sample6 for helpdesk </a:t>
          </a:r>
        </a:p>
        <a:p>
          <a:r>
            <a:rPr lang="en-GB" sz="1400" b="1" baseline="0" dirty="0"/>
            <a:t>https://aka.ms/verifiedhelpdesk</a:t>
          </a:r>
          <a:endParaRPr lang="en-US" sz="1400" dirty="0"/>
        </a:p>
      </dgm:t>
    </dgm:pt>
    <dgm:pt modelId="{48E908F2-D347-4413-9214-2989B5812659}" type="parTrans" cxnId="{C25A9111-231C-4695-B33C-4441E4E9F764}">
      <dgm:prSet/>
      <dgm:spPr/>
      <dgm:t>
        <a:bodyPr/>
        <a:lstStyle/>
        <a:p>
          <a:endParaRPr lang="en-US" sz="2800"/>
        </a:p>
      </dgm:t>
    </dgm:pt>
    <dgm:pt modelId="{0414EE8E-4FC0-4659-9102-FF458B2FB18E}" type="sibTrans" cxnId="{C25A9111-231C-4695-B33C-4441E4E9F764}">
      <dgm:prSet phldrT="04" phldr="0" custT="1"/>
      <dgm:spPr/>
      <dgm:t>
        <a:bodyPr/>
        <a:lstStyle/>
        <a:p>
          <a:r>
            <a:rPr lang="en-US" sz="8000"/>
            <a:t>04</a:t>
          </a:r>
          <a:endParaRPr lang="en-US" sz="8000" dirty="0"/>
        </a:p>
      </dgm:t>
    </dgm:pt>
    <dgm:pt modelId="{5E039D4B-9348-49A9-83DC-088710D27028}" type="pres">
      <dgm:prSet presAssocID="{49085177-9250-4CBC-8AEC-B8E6B2A7AE3F}" presName="Name0" presStyleCnt="0">
        <dgm:presLayoutVars>
          <dgm:animLvl val="lvl"/>
          <dgm:resizeHandles val="exact"/>
        </dgm:presLayoutVars>
      </dgm:prSet>
      <dgm:spPr/>
    </dgm:pt>
    <dgm:pt modelId="{A7B0DBB8-8428-47C6-A640-50F5961DED97}" type="pres">
      <dgm:prSet presAssocID="{5375653E-A399-4987-AA71-5E663F69B57F}" presName="compositeNode" presStyleCnt="0">
        <dgm:presLayoutVars>
          <dgm:bulletEnabled val="1"/>
        </dgm:presLayoutVars>
      </dgm:prSet>
      <dgm:spPr/>
    </dgm:pt>
    <dgm:pt modelId="{4B398016-3B35-488E-8814-106362EE2A73}" type="pres">
      <dgm:prSet presAssocID="{5375653E-A399-4987-AA71-5E663F69B57F}" presName="bgRect" presStyleLbl="alignNode1" presStyleIdx="0" presStyleCnt="4"/>
      <dgm:spPr/>
    </dgm:pt>
    <dgm:pt modelId="{2DE47AFB-96B6-43F0-9CBF-E7FCFB7FFFDF}" type="pres">
      <dgm:prSet presAssocID="{EDF913FE-AAAC-46DC-8542-26DB037B9510}" presName="sibTransNodeRect" presStyleLbl="alignNode1" presStyleIdx="0" presStyleCnt="4">
        <dgm:presLayoutVars>
          <dgm:chMax val="0"/>
          <dgm:bulletEnabled val="1"/>
        </dgm:presLayoutVars>
      </dgm:prSet>
      <dgm:spPr/>
    </dgm:pt>
    <dgm:pt modelId="{76761CBA-3BBB-48A4-82EC-D3CF15F27DA3}" type="pres">
      <dgm:prSet presAssocID="{5375653E-A399-4987-AA71-5E663F69B57F}" presName="nodeRect" presStyleLbl="alignNode1" presStyleIdx="0" presStyleCnt="4">
        <dgm:presLayoutVars>
          <dgm:bulletEnabled val="1"/>
        </dgm:presLayoutVars>
      </dgm:prSet>
      <dgm:spPr/>
    </dgm:pt>
    <dgm:pt modelId="{6BDDF8B0-CEFB-4C24-9CBB-D47CDD55B52D}" type="pres">
      <dgm:prSet presAssocID="{EDF913FE-AAAC-46DC-8542-26DB037B9510}" presName="sibTrans" presStyleCnt="0"/>
      <dgm:spPr/>
    </dgm:pt>
    <dgm:pt modelId="{C3E0C152-77C9-4545-994E-D8FD4C73B0E7}" type="pres">
      <dgm:prSet presAssocID="{61F54D8C-B8F8-4041-85B5-DF684092C89D}" presName="compositeNode" presStyleCnt="0">
        <dgm:presLayoutVars>
          <dgm:bulletEnabled val="1"/>
        </dgm:presLayoutVars>
      </dgm:prSet>
      <dgm:spPr/>
    </dgm:pt>
    <dgm:pt modelId="{CD6EA996-4E97-4E90-98F9-2C6D8376538E}" type="pres">
      <dgm:prSet presAssocID="{61F54D8C-B8F8-4041-85B5-DF684092C89D}" presName="bgRect" presStyleLbl="alignNode1" presStyleIdx="1" presStyleCnt="4"/>
      <dgm:spPr/>
    </dgm:pt>
    <dgm:pt modelId="{E9060E28-E18A-4734-9632-F3BC68395897}" type="pres">
      <dgm:prSet presAssocID="{B1C08FD9-E92B-4EFC-A14E-06ABE3C66CE0}" presName="sibTransNodeRect" presStyleLbl="alignNode1" presStyleIdx="1" presStyleCnt="4">
        <dgm:presLayoutVars>
          <dgm:chMax val="0"/>
          <dgm:bulletEnabled val="1"/>
        </dgm:presLayoutVars>
      </dgm:prSet>
      <dgm:spPr/>
    </dgm:pt>
    <dgm:pt modelId="{8E25CCC0-6703-42A3-B05C-63B90A8EA03A}" type="pres">
      <dgm:prSet presAssocID="{61F54D8C-B8F8-4041-85B5-DF684092C89D}" presName="nodeRect" presStyleLbl="alignNode1" presStyleIdx="1" presStyleCnt="4">
        <dgm:presLayoutVars>
          <dgm:bulletEnabled val="1"/>
        </dgm:presLayoutVars>
      </dgm:prSet>
      <dgm:spPr/>
    </dgm:pt>
    <dgm:pt modelId="{1759E55F-0D3A-465B-9FEB-290AB03A24CA}" type="pres">
      <dgm:prSet presAssocID="{B1C08FD9-E92B-4EFC-A14E-06ABE3C66CE0}" presName="sibTrans" presStyleCnt="0"/>
      <dgm:spPr/>
    </dgm:pt>
    <dgm:pt modelId="{6775F7B2-0C7D-4A2F-B6DC-E5D661FEA57B}" type="pres">
      <dgm:prSet presAssocID="{C3CDACA0-8292-4D23-BBDE-31B8CBBB5D42}" presName="compositeNode" presStyleCnt="0">
        <dgm:presLayoutVars>
          <dgm:bulletEnabled val="1"/>
        </dgm:presLayoutVars>
      </dgm:prSet>
      <dgm:spPr/>
    </dgm:pt>
    <dgm:pt modelId="{117B48E0-DC2A-4C54-82F3-09ED5FC88E0D}" type="pres">
      <dgm:prSet presAssocID="{C3CDACA0-8292-4D23-BBDE-31B8CBBB5D42}" presName="bgRect" presStyleLbl="alignNode1" presStyleIdx="2" presStyleCnt="4"/>
      <dgm:spPr/>
    </dgm:pt>
    <dgm:pt modelId="{63EBABD8-BA16-4296-B8D9-B6C040560194}" type="pres">
      <dgm:prSet presAssocID="{0B6A87D4-24AA-4DF4-A04B-2403290D290B}" presName="sibTransNodeRect" presStyleLbl="alignNode1" presStyleIdx="2" presStyleCnt="4">
        <dgm:presLayoutVars>
          <dgm:chMax val="0"/>
          <dgm:bulletEnabled val="1"/>
        </dgm:presLayoutVars>
      </dgm:prSet>
      <dgm:spPr/>
    </dgm:pt>
    <dgm:pt modelId="{48273ED0-E3AC-4EF0-BE84-93FD0D1C702B}" type="pres">
      <dgm:prSet presAssocID="{C3CDACA0-8292-4D23-BBDE-31B8CBBB5D42}" presName="nodeRect" presStyleLbl="alignNode1" presStyleIdx="2" presStyleCnt="4">
        <dgm:presLayoutVars>
          <dgm:bulletEnabled val="1"/>
        </dgm:presLayoutVars>
      </dgm:prSet>
      <dgm:spPr/>
    </dgm:pt>
    <dgm:pt modelId="{7FB8050A-B0E6-463B-84A3-F1410B167EFE}" type="pres">
      <dgm:prSet presAssocID="{0B6A87D4-24AA-4DF4-A04B-2403290D290B}" presName="sibTrans" presStyleCnt="0"/>
      <dgm:spPr/>
    </dgm:pt>
    <dgm:pt modelId="{C18AC830-436B-4607-9BFB-FB59F0E5716D}" type="pres">
      <dgm:prSet presAssocID="{9F611670-2EBC-4F35-B79B-EB31A698659A}" presName="compositeNode" presStyleCnt="0">
        <dgm:presLayoutVars>
          <dgm:bulletEnabled val="1"/>
        </dgm:presLayoutVars>
      </dgm:prSet>
      <dgm:spPr/>
    </dgm:pt>
    <dgm:pt modelId="{81751445-9E38-43DC-8285-9087247EDE07}" type="pres">
      <dgm:prSet presAssocID="{9F611670-2EBC-4F35-B79B-EB31A698659A}" presName="bgRect" presStyleLbl="alignNode1" presStyleIdx="3" presStyleCnt="4"/>
      <dgm:spPr/>
    </dgm:pt>
    <dgm:pt modelId="{0052C188-BE6D-4946-98F0-F54DF7F1E57B}" type="pres">
      <dgm:prSet presAssocID="{0414EE8E-4FC0-4659-9102-FF458B2FB18E}" presName="sibTransNodeRect" presStyleLbl="alignNode1" presStyleIdx="3" presStyleCnt="4">
        <dgm:presLayoutVars>
          <dgm:chMax val="0"/>
          <dgm:bulletEnabled val="1"/>
        </dgm:presLayoutVars>
      </dgm:prSet>
      <dgm:spPr/>
    </dgm:pt>
    <dgm:pt modelId="{DED042B0-7990-4D7F-9426-F961A1776BBD}" type="pres">
      <dgm:prSet presAssocID="{9F611670-2EBC-4F35-B79B-EB31A698659A}" presName="nodeRect" presStyleLbl="alignNode1" presStyleIdx="3" presStyleCnt="4">
        <dgm:presLayoutVars>
          <dgm:bulletEnabled val="1"/>
        </dgm:presLayoutVars>
      </dgm:prSet>
      <dgm:spPr/>
    </dgm:pt>
  </dgm:ptLst>
  <dgm:cxnLst>
    <dgm:cxn modelId="{4E34340B-2594-488B-95BD-B1F6B3DD5B39}" srcId="{49085177-9250-4CBC-8AEC-B8E6B2A7AE3F}" destId="{61F54D8C-B8F8-4041-85B5-DF684092C89D}" srcOrd="1" destOrd="0" parTransId="{A195E3DB-B0D9-4C98-AF7F-43B45A87E697}" sibTransId="{B1C08FD9-E92B-4EFC-A14E-06ABE3C66CE0}"/>
    <dgm:cxn modelId="{C25A9111-231C-4695-B33C-4441E4E9F764}" srcId="{49085177-9250-4CBC-8AEC-B8E6B2A7AE3F}" destId="{9F611670-2EBC-4F35-B79B-EB31A698659A}" srcOrd="3" destOrd="0" parTransId="{48E908F2-D347-4413-9214-2989B5812659}" sibTransId="{0414EE8E-4FC0-4659-9102-FF458B2FB18E}"/>
    <dgm:cxn modelId="{CCA1FF16-CF76-4316-9CD3-7FC532D4E30D}" type="presOf" srcId="{C3CDACA0-8292-4D23-BBDE-31B8CBBB5D42}" destId="{48273ED0-E3AC-4EF0-BE84-93FD0D1C702B}" srcOrd="1" destOrd="0" presId="urn:microsoft.com/office/officeart/2016/7/layout/LinearBlockProcessNumbered"/>
    <dgm:cxn modelId="{51CF241D-B4EF-4CF6-AC9A-F4A02E7330BD}" type="presOf" srcId="{9F611670-2EBC-4F35-B79B-EB31A698659A}" destId="{DED042B0-7990-4D7F-9426-F961A1776BBD}" srcOrd="1" destOrd="0" presId="urn:microsoft.com/office/officeart/2016/7/layout/LinearBlockProcessNumbered"/>
    <dgm:cxn modelId="{66BC1322-FBA4-4C85-898C-57E353BFED9D}" type="presOf" srcId="{0B6A87D4-24AA-4DF4-A04B-2403290D290B}" destId="{63EBABD8-BA16-4296-B8D9-B6C040560194}" srcOrd="0" destOrd="0" presId="urn:microsoft.com/office/officeart/2016/7/layout/LinearBlockProcessNumbered"/>
    <dgm:cxn modelId="{C7DC2D36-8751-40CB-95E6-33F06F640667}" type="presOf" srcId="{0414EE8E-4FC0-4659-9102-FF458B2FB18E}" destId="{0052C188-BE6D-4946-98F0-F54DF7F1E57B}" srcOrd="0" destOrd="0" presId="urn:microsoft.com/office/officeart/2016/7/layout/LinearBlockProcessNumbered"/>
    <dgm:cxn modelId="{E182203F-AC34-4316-AC15-2B2029CD6633}" type="presOf" srcId="{5375653E-A399-4987-AA71-5E663F69B57F}" destId="{76761CBA-3BBB-48A4-82EC-D3CF15F27DA3}" srcOrd="1" destOrd="0" presId="urn:microsoft.com/office/officeart/2016/7/layout/LinearBlockProcessNumbered"/>
    <dgm:cxn modelId="{21F97F62-D562-4216-866F-7E549169C005}" srcId="{49085177-9250-4CBC-8AEC-B8E6B2A7AE3F}" destId="{C3CDACA0-8292-4D23-BBDE-31B8CBBB5D42}" srcOrd="2" destOrd="0" parTransId="{C90E2582-2620-40F5-83A1-AED521AA0BD1}" sibTransId="{0B6A87D4-24AA-4DF4-A04B-2403290D290B}"/>
    <dgm:cxn modelId="{26EBDE6B-DF71-4E57-9BAE-B331D8CEBA0A}" type="presOf" srcId="{EDF913FE-AAAC-46DC-8542-26DB037B9510}" destId="{2DE47AFB-96B6-43F0-9CBF-E7FCFB7FFFDF}" srcOrd="0" destOrd="0" presId="urn:microsoft.com/office/officeart/2016/7/layout/LinearBlockProcessNumbered"/>
    <dgm:cxn modelId="{72B9F66B-B4DD-49E8-BA5E-84C5D870254D}" type="presOf" srcId="{61F54D8C-B8F8-4041-85B5-DF684092C89D}" destId="{8E25CCC0-6703-42A3-B05C-63B90A8EA03A}" srcOrd="1" destOrd="0" presId="urn:microsoft.com/office/officeart/2016/7/layout/LinearBlockProcessNumbered"/>
    <dgm:cxn modelId="{B4468773-F284-43B3-9C50-7ACB7220715F}" type="presOf" srcId="{9F611670-2EBC-4F35-B79B-EB31A698659A}" destId="{81751445-9E38-43DC-8285-9087247EDE07}" srcOrd="0" destOrd="0" presId="urn:microsoft.com/office/officeart/2016/7/layout/LinearBlockProcessNumbered"/>
    <dgm:cxn modelId="{E8982456-118D-420B-8FEA-44FA9422E41A}" srcId="{49085177-9250-4CBC-8AEC-B8E6B2A7AE3F}" destId="{5375653E-A399-4987-AA71-5E663F69B57F}" srcOrd="0" destOrd="0" parTransId="{609EAE6C-7534-407C-A131-D763A52DA4E7}" sibTransId="{EDF913FE-AAAC-46DC-8542-26DB037B9510}"/>
    <dgm:cxn modelId="{9B6FBA96-A045-406D-A197-8AB174188E2F}" type="presOf" srcId="{5375653E-A399-4987-AA71-5E663F69B57F}" destId="{4B398016-3B35-488E-8814-106362EE2A73}" srcOrd="0" destOrd="0" presId="urn:microsoft.com/office/officeart/2016/7/layout/LinearBlockProcessNumbered"/>
    <dgm:cxn modelId="{2D84A197-A55A-4D62-B206-43FC41C57FA7}" type="presOf" srcId="{B1C08FD9-E92B-4EFC-A14E-06ABE3C66CE0}" destId="{E9060E28-E18A-4734-9632-F3BC68395897}" srcOrd="0" destOrd="0" presId="urn:microsoft.com/office/officeart/2016/7/layout/LinearBlockProcessNumbered"/>
    <dgm:cxn modelId="{928C9CA4-BD1B-485F-BB2D-E5A10B4CAC04}" type="presOf" srcId="{49085177-9250-4CBC-8AEC-B8E6B2A7AE3F}" destId="{5E039D4B-9348-49A9-83DC-088710D27028}" srcOrd="0" destOrd="0" presId="urn:microsoft.com/office/officeart/2016/7/layout/LinearBlockProcessNumbered"/>
    <dgm:cxn modelId="{42237FAA-79D3-4F1E-9928-D6CA1643F0A8}" type="presOf" srcId="{61F54D8C-B8F8-4041-85B5-DF684092C89D}" destId="{CD6EA996-4E97-4E90-98F9-2C6D8376538E}" srcOrd="0" destOrd="0" presId="urn:microsoft.com/office/officeart/2016/7/layout/LinearBlockProcessNumbered"/>
    <dgm:cxn modelId="{FC5B62F2-EFBD-4D2B-ACEF-FA464DB0D062}" type="presOf" srcId="{C3CDACA0-8292-4D23-BBDE-31B8CBBB5D42}" destId="{117B48E0-DC2A-4C54-82F3-09ED5FC88E0D}" srcOrd="0" destOrd="0" presId="urn:microsoft.com/office/officeart/2016/7/layout/LinearBlockProcessNumbered"/>
    <dgm:cxn modelId="{6B075AA0-9185-44B1-BADE-51B2C4C363F5}" type="presParOf" srcId="{5E039D4B-9348-49A9-83DC-088710D27028}" destId="{A7B0DBB8-8428-47C6-A640-50F5961DED97}" srcOrd="0" destOrd="0" presId="urn:microsoft.com/office/officeart/2016/7/layout/LinearBlockProcessNumbered"/>
    <dgm:cxn modelId="{D60D2B1A-21CB-4164-B173-053A3C7E5BD6}" type="presParOf" srcId="{A7B0DBB8-8428-47C6-A640-50F5961DED97}" destId="{4B398016-3B35-488E-8814-106362EE2A73}" srcOrd="0" destOrd="0" presId="urn:microsoft.com/office/officeart/2016/7/layout/LinearBlockProcessNumbered"/>
    <dgm:cxn modelId="{F32A5B48-2AE0-48DB-87A3-C84B9A07109C}" type="presParOf" srcId="{A7B0DBB8-8428-47C6-A640-50F5961DED97}" destId="{2DE47AFB-96B6-43F0-9CBF-E7FCFB7FFFDF}" srcOrd="1" destOrd="0" presId="urn:microsoft.com/office/officeart/2016/7/layout/LinearBlockProcessNumbered"/>
    <dgm:cxn modelId="{6437F21B-D62E-45CC-85EC-0866436D792E}" type="presParOf" srcId="{A7B0DBB8-8428-47C6-A640-50F5961DED97}" destId="{76761CBA-3BBB-48A4-82EC-D3CF15F27DA3}" srcOrd="2" destOrd="0" presId="urn:microsoft.com/office/officeart/2016/7/layout/LinearBlockProcessNumbered"/>
    <dgm:cxn modelId="{9FFA699F-615A-4B8B-85F9-DEBF961821F8}" type="presParOf" srcId="{5E039D4B-9348-49A9-83DC-088710D27028}" destId="{6BDDF8B0-CEFB-4C24-9CBB-D47CDD55B52D}" srcOrd="1" destOrd="0" presId="urn:microsoft.com/office/officeart/2016/7/layout/LinearBlockProcessNumbered"/>
    <dgm:cxn modelId="{6F87DB2E-3699-42AA-AF3B-35BE702EF7E6}" type="presParOf" srcId="{5E039D4B-9348-49A9-83DC-088710D27028}" destId="{C3E0C152-77C9-4545-994E-D8FD4C73B0E7}" srcOrd="2" destOrd="0" presId="urn:microsoft.com/office/officeart/2016/7/layout/LinearBlockProcessNumbered"/>
    <dgm:cxn modelId="{AFC0777A-7EF3-40DF-98D7-2FC565F30431}" type="presParOf" srcId="{C3E0C152-77C9-4545-994E-D8FD4C73B0E7}" destId="{CD6EA996-4E97-4E90-98F9-2C6D8376538E}" srcOrd="0" destOrd="0" presId="urn:microsoft.com/office/officeart/2016/7/layout/LinearBlockProcessNumbered"/>
    <dgm:cxn modelId="{42B66CE0-6EA2-4844-9697-45980620D47F}" type="presParOf" srcId="{C3E0C152-77C9-4545-994E-D8FD4C73B0E7}" destId="{E9060E28-E18A-4734-9632-F3BC68395897}" srcOrd="1" destOrd="0" presId="urn:microsoft.com/office/officeart/2016/7/layout/LinearBlockProcessNumbered"/>
    <dgm:cxn modelId="{2C1190F7-E842-42EC-8772-AF44218EC8B5}" type="presParOf" srcId="{C3E0C152-77C9-4545-994E-D8FD4C73B0E7}" destId="{8E25CCC0-6703-42A3-B05C-63B90A8EA03A}" srcOrd="2" destOrd="0" presId="urn:microsoft.com/office/officeart/2016/7/layout/LinearBlockProcessNumbered"/>
    <dgm:cxn modelId="{7CE24DA6-0863-4B23-BEEF-6FEE107A7864}" type="presParOf" srcId="{5E039D4B-9348-49A9-83DC-088710D27028}" destId="{1759E55F-0D3A-465B-9FEB-290AB03A24CA}" srcOrd="3" destOrd="0" presId="urn:microsoft.com/office/officeart/2016/7/layout/LinearBlockProcessNumbered"/>
    <dgm:cxn modelId="{8E32DB30-038C-4432-A9AE-5B3889410471}" type="presParOf" srcId="{5E039D4B-9348-49A9-83DC-088710D27028}" destId="{6775F7B2-0C7D-4A2F-B6DC-E5D661FEA57B}" srcOrd="4" destOrd="0" presId="urn:microsoft.com/office/officeart/2016/7/layout/LinearBlockProcessNumbered"/>
    <dgm:cxn modelId="{9995A66D-45FB-4D7B-A7AD-2BFA5A408687}" type="presParOf" srcId="{6775F7B2-0C7D-4A2F-B6DC-E5D661FEA57B}" destId="{117B48E0-DC2A-4C54-82F3-09ED5FC88E0D}" srcOrd="0" destOrd="0" presId="urn:microsoft.com/office/officeart/2016/7/layout/LinearBlockProcessNumbered"/>
    <dgm:cxn modelId="{37E8F953-52A8-4343-A9AE-34A6183DF715}" type="presParOf" srcId="{6775F7B2-0C7D-4A2F-B6DC-E5D661FEA57B}" destId="{63EBABD8-BA16-4296-B8D9-B6C040560194}" srcOrd="1" destOrd="0" presId="urn:microsoft.com/office/officeart/2016/7/layout/LinearBlockProcessNumbered"/>
    <dgm:cxn modelId="{D6C4CBC1-1E41-46F2-96F7-1A2B3D3690E5}" type="presParOf" srcId="{6775F7B2-0C7D-4A2F-B6DC-E5D661FEA57B}" destId="{48273ED0-E3AC-4EF0-BE84-93FD0D1C702B}" srcOrd="2" destOrd="0" presId="urn:microsoft.com/office/officeart/2016/7/layout/LinearBlockProcessNumbered"/>
    <dgm:cxn modelId="{CABEAE3B-7B4C-4888-B97F-A7846A83AFE6}" type="presParOf" srcId="{5E039D4B-9348-49A9-83DC-088710D27028}" destId="{7FB8050A-B0E6-463B-84A3-F1410B167EFE}" srcOrd="5" destOrd="0" presId="urn:microsoft.com/office/officeart/2016/7/layout/LinearBlockProcessNumbered"/>
    <dgm:cxn modelId="{E0CB3223-D230-4342-9732-0977A576D4EB}" type="presParOf" srcId="{5E039D4B-9348-49A9-83DC-088710D27028}" destId="{C18AC830-436B-4607-9BFB-FB59F0E5716D}" srcOrd="6" destOrd="0" presId="urn:microsoft.com/office/officeart/2016/7/layout/LinearBlockProcessNumbered"/>
    <dgm:cxn modelId="{E69A8E49-02B5-4F81-A5DD-DB76345B4BEA}" type="presParOf" srcId="{C18AC830-436B-4607-9BFB-FB59F0E5716D}" destId="{81751445-9E38-43DC-8285-9087247EDE07}" srcOrd="0" destOrd="0" presId="urn:microsoft.com/office/officeart/2016/7/layout/LinearBlockProcessNumbered"/>
    <dgm:cxn modelId="{97258548-73EA-459F-B80B-8EA57665A214}" type="presParOf" srcId="{C18AC830-436B-4607-9BFB-FB59F0E5716D}" destId="{0052C188-BE6D-4946-98F0-F54DF7F1E57B}" srcOrd="1" destOrd="0" presId="urn:microsoft.com/office/officeart/2016/7/layout/LinearBlockProcessNumbered"/>
    <dgm:cxn modelId="{CF80E0B8-9814-43D6-B386-8382ACBFDD50}" type="presParOf" srcId="{C18AC830-436B-4607-9BFB-FB59F0E5716D}" destId="{DED042B0-7990-4D7F-9426-F961A1776BBD}"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51A40-AE61-4C46-8C41-BBC66D906951}">
      <dsp:nvSpPr>
        <dsp:cNvPr id="0" name=""/>
        <dsp:cNvSpPr/>
      </dsp:nvSpPr>
      <dsp:spPr>
        <a:xfrm>
          <a:off x="0" y="41868"/>
          <a:ext cx="7998785" cy="514800"/>
        </a:xfrm>
        <a:prstGeom prst="roundRect">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Assign employee access to resources (new or move scenario)</a:t>
          </a:r>
        </a:p>
      </dsp:txBody>
      <dsp:txXfrm>
        <a:off x="25130" y="66998"/>
        <a:ext cx="7948525" cy="464540"/>
      </dsp:txXfrm>
    </dsp:sp>
    <dsp:sp modelId="{91D6BC32-1C75-4097-AEF6-D34501C46BC5}">
      <dsp:nvSpPr>
        <dsp:cNvPr id="0" name=""/>
        <dsp:cNvSpPr/>
      </dsp:nvSpPr>
      <dsp:spPr>
        <a:xfrm>
          <a:off x="0" y="556668"/>
          <a:ext cx="7998785" cy="890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961"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Entitlement Management</a:t>
          </a:r>
        </a:p>
        <a:p>
          <a:pPr marL="171450" lvl="1" indent="-171450" algn="l" defTabSz="711200">
            <a:lnSpc>
              <a:spcPct val="90000"/>
            </a:lnSpc>
            <a:spcBef>
              <a:spcPct val="0"/>
            </a:spcBef>
            <a:spcAft>
              <a:spcPct val="20000"/>
            </a:spcAft>
            <a:buChar char="•"/>
          </a:pPr>
          <a:r>
            <a:rPr lang="en-US" sz="1600" kern="1200"/>
            <a:t>Verified ID</a:t>
          </a:r>
        </a:p>
        <a:p>
          <a:pPr marL="171450" lvl="1" indent="-171450" algn="l" defTabSz="711200">
            <a:lnSpc>
              <a:spcPct val="90000"/>
            </a:lnSpc>
            <a:spcBef>
              <a:spcPct val="0"/>
            </a:spcBef>
            <a:spcAft>
              <a:spcPct val="20000"/>
            </a:spcAft>
            <a:buChar char="•"/>
          </a:pPr>
          <a:r>
            <a:rPr lang="en-US" sz="1600" kern="1200" dirty="0"/>
            <a:t>Private Access</a:t>
          </a:r>
        </a:p>
      </dsp:txBody>
      <dsp:txXfrm>
        <a:off x="0" y="556668"/>
        <a:ext cx="7998785" cy="890100"/>
      </dsp:txXfrm>
    </dsp:sp>
    <dsp:sp modelId="{274073A9-969E-4266-9E96-E623C2DFD4B1}">
      <dsp:nvSpPr>
        <dsp:cNvPr id="0" name=""/>
        <dsp:cNvSpPr/>
      </dsp:nvSpPr>
      <dsp:spPr>
        <a:xfrm>
          <a:off x="0" y="1446769"/>
          <a:ext cx="7998785" cy="514800"/>
        </a:xfrm>
        <a:prstGeom prst="roundRect">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Secure onboarding for guests/contractors and resource access</a:t>
          </a:r>
        </a:p>
      </dsp:txBody>
      <dsp:txXfrm>
        <a:off x="25130" y="1471899"/>
        <a:ext cx="7948525" cy="464540"/>
      </dsp:txXfrm>
    </dsp:sp>
    <dsp:sp modelId="{56B64ACC-B911-4CD3-8967-63CE27D573D4}">
      <dsp:nvSpPr>
        <dsp:cNvPr id="0" name=""/>
        <dsp:cNvSpPr/>
      </dsp:nvSpPr>
      <dsp:spPr>
        <a:xfrm>
          <a:off x="0" y="1961569"/>
          <a:ext cx="7998785" cy="60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961"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Entitlement Management</a:t>
          </a:r>
        </a:p>
        <a:p>
          <a:pPr marL="171450" lvl="1" indent="-171450" algn="l" defTabSz="711200">
            <a:lnSpc>
              <a:spcPct val="90000"/>
            </a:lnSpc>
            <a:spcBef>
              <a:spcPct val="0"/>
            </a:spcBef>
            <a:spcAft>
              <a:spcPct val="20000"/>
            </a:spcAft>
            <a:buChar char="•"/>
          </a:pPr>
          <a:r>
            <a:rPr lang="en-US" sz="1600" kern="1200" dirty="0"/>
            <a:t>Verified ID</a:t>
          </a:r>
        </a:p>
      </dsp:txBody>
      <dsp:txXfrm>
        <a:off x="0" y="1961569"/>
        <a:ext cx="7998785" cy="600300"/>
      </dsp:txXfrm>
    </dsp:sp>
    <dsp:sp modelId="{16260F93-89C0-45EA-B278-625C7D6EC757}">
      <dsp:nvSpPr>
        <dsp:cNvPr id="0" name=""/>
        <dsp:cNvSpPr/>
      </dsp:nvSpPr>
      <dsp:spPr>
        <a:xfrm>
          <a:off x="0" y="2561869"/>
          <a:ext cx="7998785" cy="514800"/>
        </a:xfrm>
        <a:prstGeom prst="roundRect">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Secure privileged access (verify privileged users)</a:t>
          </a:r>
        </a:p>
      </dsp:txBody>
      <dsp:txXfrm>
        <a:off x="25130" y="2586999"/>
        <a:ext cx="7948525" cy="464540"/>
      </dsp:txXfrm>
    </dsp:sp>
    <dsp:sp modelId="{A00CFEED-252A-4141-BF8B-26D9C008EFF6}">
      <dsp:nvSpPr>
        <dsp:cNvPr id="0" name=""/>
        <dsp:cNvSpPr/>
      </dsp:nvSpPr>
      <dsp:spPr>
        <a:xfrm>
          <a:off x="0" y="3076669"/>
          <a:ext cx="7998785" cy="60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961"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Entitlement Management</a:t>
          </a:r>
        </a:p>
        <a:p>
          <a:pPr marL="171450" lvl="1" indent="-171450" algn="l" defTabSz="711200">
            <a:lnSpc>
              <a:spcPct val="90000"/>
            </a:lnSpc>
            <a:spcBef>
              <a:spcPct val="0"/>
            </a:spcBef>
            <a:spcAft>
              <a:spcPct val="20000"/>
            </a:spcAft>
            <a:buChar char="•"/>
          </a:pPr>
          <a:r>
            <a:rPr lang="en-US" sz="1600" kern="1200" dirty="0"/>
            <a:t>Verified ID</a:t>
          </a:r>
        </a:p>
      </dsp:txBody>
      <dsp:txXfrm>
        <a:off x="0" y="3076669"/>
        <a:ext cx="7998785" cy="600300"/>
      </dsp:txXfrm>
    </dsp:sp>
    <dsp:sp modelId="{83ABE9ED-4584-44AB-85D4-14D973BB00A0}">
      <dsp:nvSpPr>
        <dsp:cNvPr id="0" name=""/>
        <dsp:cNvSpPr/>
      </dsp:nvSpPr>
      <dsp:spPr>
        <a:xfrm>
          <a:off x="0" y="3676969"/>
          <a:ext cx="7998785" cy="514800"/>
        </a:xfrm>
        <a:prstGeom prst="roundRect">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prstClr val="white"/>
              </a:solidFill>
              <a:latin typeface="Aptos" panose="02110004020202020204"/>
              <a:ea typeface="+mn-ea"/>
              <a:cs typeface="+mn-cs"/>
            </a:rPr>
            <a:t>Helpdesk and account recovery</a:t>
          </a:r>
        </a:p>
      </dsp:txBody>
      <dsp:txXfrm>
        <a:off x="25130" y="3702099"/>
        <a:ext cx="7948525" cy="464540"/>
      </dsp:txXfrm>
    </dsp:sp>
    <dsp:sp modelId="{9F8EABEB-D8E8-4893-8361-09D052D49990}">
      <dsp:nvSpPr>
        <dsp:cNvPr id="0" name=""/>
        <dsp:cNvSpPr/>
      </dsp:nvSpPr>
      <dsp:spPr>
        <a:xfrm>
          <a:off x="0" y="4191769"/>
          <a:ext cx="7998785" cy="60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961"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Verified ID</a:t>
          </a:r>
        </a:p>
        <a:p>
          <a:pPr marL="171450" lvl="1" indent="-171450" algn="l" defTabSz="711200">
            <a:lnSpc>
              <a:spcPct val="90000"/>
            </a:lnSpc>
            <a:spcBef>
              <a:spcPct val="0"/>
            </a:spcBef>
            <a:spcAft>
              <a:spcPct val="20000"/>
            </a:spcAft>
            <a:buChar char="•"/>
          </a:pPr>
          <a:r>
            <a:rPr lang="en-US" sz="1600" kern="1200" dirty="0"/>
            <a:t>GitHub sample </a:t>
          </a:r>
        </a:p>
      </dsp:txBody>
      <dsp:txXfrm>
        <a:off x="0" y="4191769"/>
        <a:ext cx="7998785" cy="600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98016-3B35-488E-8814-106362EE2A73}">
      <dsp:nvSpPr>
        <dsp:cNvPr id="0" name=""/>
        <dsp:cNvSpPr/>
      </dsp:nvSpPr>
      <dsp:spPr>
        <a:xfrm>
          <a:off x="229" y="948748"/>
          <a:ext cx="2775827" cy="3330993"/>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74190" tIns="0" rIns="274190" bIns="330200" numCol="1" spcCol="1270" anchor="t" anchorCtr="0">
          <a:noAutofit/>
        </a:bodyPr>
        <a:lstStyle/>
        <a:p>
          <a:pPr marL="0" lvl="0" indent="0" algn="l" defTabSz="622300">
            <a:lnSpc>
              <a:spcPct val="90000"/>
            </a:lnSpc>
            <a:spcBef>
              <a:spcPct val="0"/>
            </a:spcBef>
            <a:spcAft>
              <a:spcPct val="35000"/>
            </a:spcAft>
            <a:buNone/>
          </a:pPr>
          <a:r>
            <a:rPr lang="en-GB" sz="1400" kern="1200" baseline="0" dirty="0"/>
            <a:t>Enable customer’s tenant with </a:t>
          </a:r>
          <a:r>
            <a:rPr lang="en-GB" sz="1400" b="1" kern="1200" baseline="0" dirty="0"/>
            <a:t>Microsoft Entra Verified ID </a:t>
          </a:r>
          <a:r>
            <a:rPr lang="en-GB" sz="1400" b="1" kern="1200" baseline="0" dirty="0">
              <a:hlinkClick xmlns:r="http://schemas.openxmlformats.org/officeDocument/2006/relationships" r:id="rId1"/>
            </a:rPr>
            <a:t>Quick Setup</a:t>
          </a:r>
          <a:r>
            <a:rPr lang="en-GB" sz="1400" kern="1200" baseline="0" dirty="0"/>
            <a:t>.</a:t>
          </a:r>
          <a:br>
            <a:rPr lang="en-GB" sz="1400" kern="1200" baseline="0" dirty="0"/>
          </a:br>
          <a:r>
            <a:rPr lang="en-GB" sz="1400" kern="1200" baseline="0" dirty="0"/>
            <a:t>Note: In case the customer prefers </a:t>
          </a:r>
          <a:r>
            <a:rPr lang="en-GB" sz="1400" kern="1200" baseline="0" dirty="0">
              <a:hlinkClick xmlns:r="http://schemas.openxmlformats.org/officeDocument/2006/relationships" r:id="rId1"/>
            </a:rPr>
            <a:t>Advanced Setup </a:t>
          </a:r>
          <a:r>
            <a:rPr lang="en-GB" sz="1400" kern="1200" baseline="0" dirty="0"/>
            <a:t>OR they are already onboarded with manual config then move to step2.</a:t>
          </a:r>
          <a:endParaRPr lang="en-US" sz="1400" kern="1200" dirty="0"/>
        </a:p>
      </dsp:txBody>
      <dsp:txXfrm>
        <a:off x="229" y="2281146"/>
        <a:ext cx="2775827" cy="1998595"/>
      </dsp:txXfrm>
    </dsp:sp>
    <dsp:sp modelId="{2DE47AFB-96B6-43F0-9CBF-E7FCFB7FFFDF}">
      <dsp:nvSpPr>
        <dsp:cNvPr id="0" name=""/>
        <dsp:cNvSpPr/>
      </dsp:nvSpPr>
      <dsp:spPr>
        <a:xfrm>
          <a:off x="229" y="948748"/>
          <a:ext cx="2775827" cy="1332397"/>
        </a:xfrm>
        <a:prstGeom prst="rect">
          <a:avLst/>
        </a:prstGeom>
        <a:noFill/>
        <a:ln w="1079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74190" tIns="165100" rIns="274190" bIns="165100" numCol="1" spcCol="1270" anchor="ctr" anchorCtr="0">
          <a:noAutofit/>
        </a:bodyPr>
        <a:lstStyle/>
        <a:p>
          <a:pPr marL="0" lvl="0" indent="0" algn="l" defTabSz="3556000">
            <a:lnSpc>
              <a:spcPct val="90000"/>
            </a:lnSpc>
            <a:spcBef>
              <a:spcPct val="0"/>
            </a:spcBef>
            <a:spcAft>
              <a:spcPct val="35000"/>
            </a:spcAft>
            <a:buNone/>
          </a:pPr>
          <a:r>
            <a:rPr lang="en-US" sz="8000" kern="1200"/>
            <a:t>01</a:t>
          </a:r>
        </a:p>
      </dsp:txBody>
      <dsp:txXfrm>
        <a:off x="229" y="948748"/>
        <a:ext cx="2775827" cy="1332397"/>
      </dsp:txXfrm>
    </dsp:sp>
    <dsp:sp modelId="{CD6EA996-4E97-4E90-98F9-2C6D8376538E}">
      <dsp:nvSpPr>
        <dsp:cNvPr id="0" name=""/>
        <dsp:cNvSpPr/>
      </dsp:nvSpPr>
      <dsp:spPr>
        <a:xfrm>
          <a:off x="2998123" y="948748"/>
          <a:ext cx="2775827" cy="3330993"/>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74190" tIns="0" rIns="274190" bIns="330200" numCol="1" spcCol="1270" anchor="t" anchorCtr="0">
          <a:noAutofit/>
        </a:bodyPr>
        <a:lstStyle/>
        <a:p>
          <a:pPr marL="0" lvl="0" indent="0" algn="l" defTabSz="622300">
            <a:lnSpc>
              <a:spcPct val="90000"/>
            </a:lnSpc>
            <a:spcBef>
              <a:spcPct val="0"/>
            </a:spcBef>
            <a:spcAft>
              <a:spcPct val="35000"/>
            </a:spcAft>
            <a:buNone/>
          </a:pPr>
          <a:r>
            <a:rPr lang="en-GB" sz="1400" kern="1200" baseline="0" dirty="0"/>
            <a:t>Scope </a:t>
          </a:r>
          <a:r>
            <a:rPr lang="en-GB" sz="1400" b="1" kern="1200" baseline="0" dirty="0"/>
            <a:t>VerifiedEmployee issuance to a target group </a:t>
          </a:r>
          <a:r>
            <a:rPr lang="en-GB" sz="1400" kern="1200" baseline="0" dirty="0"/>
            <a:t>using My Account.</a:t>
          </a:r>
        </a:p>
        <a:p>
          <a:pPr marL="0" lvl="0" indent="0" algn="l" defTabSz="622300">
            <a:lnSpc>
              <a:spcPct val="90000"/>
            </a:lnSpc>
            <a:spcBef>
              <a:spcPct val="0"/>
            </a:spcBef>
            <a:spcAft>
              <a:spcPct val="35000"/>
            </a:spcAft>
            <a:buNone/>
          </a:pPr>
          <a:r>
            <a:rPr lang="en-GB" sz="1400" kern="1200" baseline="0" dirty="0"/>
            <a:t>OR</a:t>
          </a:r>
        </a:p>
        <a:p>
          <a:pPr marL="0" lvl="0" indent="0" algn="l" defTabSz="622300">
            <a:lnSpc>
              <a:spcPct val="90000"/>
            </a:lnSpc>
            <a:spcBef>
              <a:spcPct val="0"/>
            </a:spcBef>
            <a:spcAft>
              <a:spcPct val="35000"/>
            </a:spcAft>
            <a:buNone/>
          </a:pPr>
          <a:r>
            <a:rPr lang="en-GB" sz="1400" kern="1200" baseline="0" dirty="0"/>
            <a:t>Custom credentials like IDV credentials</a:t>
          </a:r>
          <a:endParaRPr lang="en-US" sz="1400" kern="1200" dirty="0"/>
        </a:p>
      </dsp:txBody>
      <dsp:txXfrm>
        <a:off x="2998123" y="2281146"/>
        <a:ext cx="2775827" cy="1998595"/>
      </dsp:txXfrm>
    </dsp:sp>
    <dsp:sp modelId="{E9060E28-E18A-4734-9632-F3BC68395897}">
      <dsp:nvSpPr>
        <dsp:cNvPr id="0" name=""/>
        <dsp:cNvSpPr/>
      </dsp:nvSpPr>
      <dsp:spPr>
        <a:xfrm>
          <a:off x="2998123" y="948748"/>
          <a:ext cx="2775827" cy="1332397"/>
        </a:xfrm>
        <a:prstGeom prst="rect">
          <a:avLst/>
        </a:prstGeom>
        <a:noFill/>
        <a:ln w="1079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74190" tIns="165100" rIns="274190" bIns="165100" numCol="1" spcCol="1270" anchor="ctr" anchorCtr="0">
          <a:noAutofit/>
        </a:bodyPr>
        <a:lstStyle/>
        <a:p>
          <a:pPr marL="0" lvl="0" indent="0" algn="l" defTabSz="3556000">
            <a:lnSpc>
              <a:spcPct val="90000"/>
            </a:lnSpc>
            <a:spcBef>
              <a:spcPct val="0"/>
            </a:spcBef>
            <a:spcAft>
              <a:spcPct val="35000"/>
            </a:spcAft>
            <a:buNone/>
          </a:pPr>
          <a:r>
            <a:rPr lang="en-US" sz="8000" kern="1200"/>
            <a:t>02</a:t>
          </a:r>
        </a:p>
      </dsp:txBody>
      <dsp:txXfrm>
        <a:off x="2998123" y="948748"/>
        <a:ext cx="2775827" cy="1332397"/>
      </dsp:txXfrm>
    </dsp:sp>
    <dsp:sp modelId="{117B48E0-DC2A-4C54-82F3-09ED5FC88E0D}">
      <dsp:nvSpPr>
        <dsp:cNvPr id="0" name=""/>
        <dsp:cNvSpPr/>
      </dsp:nvSpPr>
      <dsp:spPr>
        <a:xfrm>
          <a:off x="5996017" y="948748"/>
          <a:ext cx="2775827" cy="3330993"/>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74190" tIns="0" rIns="274190" bIns="330200" numCol="1" spcCol="1270" anchor="t" anchorCtr="0">
          <a:noAutofit/>
        </a:bodyPr>
        <a:lstStyle/>
        <a:p>
          <a:pPr marL="0" lvl="0" indent="0" algn="l" defTabSz="622300">
            <a:lnSpc>
              <a:spcPct val="90000"/>
            </a:lnSpc>
            <a:spcBef>
              <a:spcPct val="0"/>
            </a:spcBef>
            <a:spcAft>
              <a:spcPct val="35000"/>
            </a:spcAft>
            <a:buNone/>
          </a:pPr>
          <a:r>
            <a:rPr lang="en-GB" sz="1400" kern="1200" baseline="0" dirty="0"/>
            <a:t>Enable </a:t>
          </a:r>
          <a:r>
            <a:rPr lang="en-GB" sz="1400" b="1" kern="1200" baseline="0" dirty="0"/>
            <a:t>Entitlement Management + Verified ID</a:t>
          </a:r>
          <a:r>
            <a:rPr lang="en-GB" sz="1400" kern="1200" baseline="0" dirty="0"/>
            <a:t> integration.</a:t>
          </a:r>
        </a:p>
        <a:p>
          <a:pPr marL="0" lvl="0" indent="0" algn="l" defTabSz="622300">
            <a:lnSpc>
              <a:spcPct val="90000"/>
            </a:lnSpc>
            <a:spcBef>
              <a:spcPct val="0"/>
            </a:spcBef>
            <a:spcAft>
              <a:spcPct val="35000"/>
            </a:spcAft>
            <a:buNone/>
          </a:pPr>
          <a:endParaRPr lang="en-GB" sz="1400" kern="1200" baseline="0" dirty="0"/>
        </a:p>
        <a:p>
          <a:pPr marL="0" lvl="0" indent="0" algn="l" defTabSz="622300">
            <a:lnSpc>
              <a:spcPct val="90000"/>
            </a:lnSpc>
            <a:spcBef>
              <a:spcPct val="0"/>
            </a:spcBef>
            <a:spcAft>
              <a:spcPct val="35000"/>
            </a:spcAft>
            <a:buNone/>
          </a:pPr>
          <a:r>
            <a:rPr lang="en-GB" sz="1400" kern="1200" baseline="0" dirty="0"/>
            <a:t>(POC scenarios with Entitlement Management and Verified ID)</a:t>
          </a:r>
          <a:endParaRPr lang="en-US" sz="1400" kern="1200" dirty="0"/>
        </a:p>
      </dsp:txBody>
      <dsp:txXfrm>
        <a:off x="5996017" y="2281146"/>
        <a:ext cx="2775827" cy="1998595"/>
      </dsp:txXfrm>
    </dsp:sp>
    <dsp:sp modelId="{63EBABD8-BA16-4296-B8D9-B6C040560194}">
      <dsp:nvSpPr>
        <dsp:cNvPr id="0" name=""/>
        <dsp:cNvSpPr/>
      </dsp:nvSpPr>
      <dsp:spPr>
        <a:xfrm>
          <a:off x="5996017" y="948748"/>
          <a:ext cx="2775827" cy="1332397"/>
        </a:xfrm>
        <a:prstGeom prst="rect">
          <a:avLst/>
        </a:prstGeom>
        <a:noFill/>
        <a:ln w="1079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74190" tIns="165100" rIns="274190" bIns="165100" numCol="1" spcCol="1270" anchor="ctr" anchorCtr="0">
          <a:noAutofit/>
        </a:bodyPr>
        <a:lstStyle/>
        <a:p>
          <a:pPr marL="0" lvl="0" indent="0" algn="l" defTabSz="3556000">
            <a:lnSpc>
              <a:spcPct val="90000"/>
            </a:lnSpc>
            <a:spcBef>
              <a:spcPct val="0"/>
            </a:spcBef>
            <a:spcAft>
              <a:spcPct val="35000"/>
            </a:spcAft>
            <a:buNone/>
          </a:pPr>
          <a:r>
            <a:rPr lang="en-US" sz="8000" kern="1200"/>
            <a:t>03</a:t>
          </a:r>
        </a:p>
      </dsp:txBody>
      <dsp:txXfrm>
        <a:off x="5996017" y="948748"/>
        <a:ext cx="2775827" cy="1332397"/>
      </dsp:txXfrm>
    </dsp:sp>
    <dsp:sp modelId="{81751445-9E38-43DC-8285-9087247EDE07}">
      <dsp:nvSpPr>
        <dsp:cNvPr id="0" name=""/>
        <dsp:cNvSpPr/>
      </dsp:nvSpPr>
      <dsp:spPr>
        <a:xfrm>
          <a:off x="8993911" y="948748"/>
          <a:ext cx="2775827" cy="3330993"/>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74190" tIns="0" rIns="274190" bIns="330200" numCol="1" spcCol="1270" anchor="t" anchorCtr="0">
          <a:noAutofit/>
        </a:bodyPr>
        <a:lstStyle/>
        <a:p>
          <a:pPr marL="0" lvl="0" indent="0" algn="l" defTabSz="889000">
            <a:lnSpc>
              <a:spcPct val="90000"/>
            </a:lnSpc>
            <a:spcBef>
              <a:spcPct val="0"/>
            </a:spcBef>
            <a:spcAft>
              <a:spcPct val="35000"/>
            </a:spcAft>
            <a:buNone/>
          </a:pPr>
          <a:r>
            <a:rPr lang="en-GB" sz="2000" b="1" kern="1200" baseline="0" dirty="0"/>
            <a:t>OPTIONAL:</a:t>
          </a:r>
        </a:p>
        <a:p>
          <a:pPr marL="0" lvl="0" indent="0" algn="l" defTabSz="889000">
            <a:lnSpc>
              <a:spcPct val="90000"/>
            </a:lnSpc>
            <a:spcBef>
              <a:spcPct val="0"/>
            </a:spcBef>
            <a:spcAft>
              <a:spcPct val="35000"/>
            </a:spcAft>
            <a:buNone/>
          </a:pPr>
          <a:endParaRPr lang="en-GB" sz="1600" b="1" kern="1200" baseline="0" dirty="0"/>
        </a:p>
        <a:p>
          <a:pPr marL="0" lvl="0" indent="0" algn="l" defTabSz="889000">
            <a:lnSpc>
              <a:spcPct val="90000"/>
            </a:lnSpc>
            <a:spcBef>
              <a:spcPct val="0"/>
            </a:spcBef>
            <a:spcAft>
              <a:spcPct val="35000"/>
            </a:spcAft>
            <a:buNone/>
          </a:pPr>
          <a:r>
            <a:rPr lang="en-GB" sz="1400" b="0" kern="1200" baseline="0" dirty="0"/>
            <a:t>Deploy GitHub sample6 for helpdesk </a:t>
          </a:r>
        </a:p>
        <a:p>
          <a:pPr marL="0" lvl="0" indent="0" algn="l" defTabSz="889000">
            <a:lnSpc>
              <a:spcPct val="90000"/>
            </a:lnSpc>
            <a:spcBef>
              <a:spcPct val="0"/>
            </a:spcBef>
            <a:spcAft>
              <a:spcPct val="35000"/>
            </a:spcAft>
            <a:buNone/>
          </a:pPr>
          <a:r>
            <a:rPr lang="en-GB" sz="1400" b="1" kern="1200" baseline="0" dirty="0"/>
            <a:t>https://aka.ms/verifiedhelpdesk</a:t>
          </a:r>
          <a:endParaRPr lang="en-US" sz="1400" kern="1200" dirty="0"/>
        </a:p>
      </dsp:txBody>
      <dsp:txXfrm>
        <a:off x="8993911" y="2281146"/>
        <a:ext cx="2775827" cy="1998595"/>
      </dsp:txXfrm>
    </dsp:sp>
    <dsp:sp modelId="{0052C188-BE6D-4946-98F0-F54DF7F1E57B}">
      <dsp:nvSpPr>
        <dsp:cNvPr id="0" name=""/>
        <dsp:cNvSpPr/>
      </dsp:nvSpPr>
      <dsp:spPr>
        <a:xfrm>
          <a:off x="8993911" y="948748"/>
          <a:ext cx="2775827" cy="1332397"/>
        </a:xfrm>
        <a:prstGeom prst="rect">
          <a:avLst/>
        </a:prstGeom>
        <a:noFill/>
        <a:ln w="1079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74190" tIns="165100" rIns="274190" bIns="165100" numCol="1" spcCol="1270" anchor="ctr" anchorCtr="0">
          <a:noAutofit/>
        </a:bodyPr>
        <a:lstStyle/>
        <a:p>
          <a:pPr marL="0" lvl="0" indent="0" algn="l" defTabSz="3556000">
            <a:lnSpc>
              <a:spcPct val="90000"/>
            </a:lnSpc>
            <a:spcBef>
              <a:spcPct val="0"/>
            </a:spcBef>
            <a:spcAft>
              <a:spcPct val="35000"/>
            </a:spcAft>
            <a:buNone/>
          </a:pPr>
          <a:r>
            <a:rPr lang="en-US" sz="8000" kern="1200"/>
            <a:t>04</a:t>
          </a:r>
          <a:endParaRPr lang="en-US" sz="8000" kern="1200" dirty="0"/>
        </a:p>
      </dsp:txBody>
      <dsp:txXfrm>
        <a:off x="8993911" y="948748"/>
        <a:ext cx="2775827" cy="133239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BF3E9-133C-4943-B841-C30377679A39}"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FE5D8-2234-42A6-A69E-2976D39D826D}" type="slidenum">
              <a:rPr lang="en-US" smtClean="0"/>
              <a:t>‹#›</a:t>
            </a:fld>
            <a:endParaRPr lang="en-US"/>
          </a:p>
        </p:txBody>
      </p:sp>
    </p:spTree>
    <p:extLst>
      <p:ext uri="{BB962C8B-B14F-4D97-AF65-F5344CB8AC3E}">
        <p14:creationId xmlns:p14="http://schemas.microsoft.com/office/powerpoint/2010/main" val="3106811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forrester.com/blogs/state-of-cybersecurity-innovation-rsa-conference-2024/#:~:text=Forrester%20calls%20out%20deepfakes%20as%20one%20of%20the,and%20brand%20damage%2C%20amplification%20of%20misinformation%2C%20and%20more." TargetMode="External"/><Relationship Id="rId3" Type="http://schemas.openxmlformats.org/officeDocument/2006/relationships/hyperlink" Target="https://www.g2.com/articles/onboarding-statistics" TargetMode="External"/><Relationship Id="rId7" Type="http://schemas.openxmlformats.org/officeDocument/2006/relationships/hyperlink" Target="https://www.gartner.com/en/cybersecurity/topics/cybersecurity-threats" TargetMode="External"/><Relationship Id="rId12" Type="http://schemas.openxmlformats.org/officeDocument/2006/relationships/hyperlink" Target="https://nypost.com/2023/10/06/mgm-loses-100m-refused-to-pay-ransom-to-end-cyberattack/"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abcnews.go.com/US/mobile-breached-hackers-37-million-customers-impacted/story?id=96557559" TargetMode="External"/><Relationship Id="rId11" Type="http://schemas.openxmlformats.org/officeDocument/2006/relationships/hyperlink" Target="https://www.gov.uk/government/statistics/cyber-security-breaches-survey-2024/cyber-security-breaches-survey-2024" TargetMode="External"/><Relationship Id="rId5" Type="http://schemas.openxmlformats.org/officeDocument/2006/relationships/hyperlink" Target="https://www.t-mobile.com/news/business/customer-information" TargetMode="External"/><Relationship Id="rId10" Type="http://schemas.openxmlformats.org/officeDocument/2006/relationships/hyperlink" Target="https://www.ftc.gov/business-guidance/blog/2024/04/new-ftc-data-spotlight-offers-illuminating-insights-impersonation-scams" TargetMode="External"/><Relationship Id="rId4" Type="http://schemas.openxmlformats.org/officeDocument/2006/relationships/hyperlink" Target="https://www.gartner.com/en/newsroom/press-releases/2022-05-31-gartner-identifies-top-five-trends-in-privacy-through-2024" TargetMode="External"/><Relationship Id="rId9" Type="http://schemas.openxmlformats.org/officeDocument/2006/relationships/hyperlink" Target="https://www.forbes.com/sites/suzannerowankelleher/2023/09/13/ransomware-attack-mgm-resort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9CACC8-84BD-4A87-AFE8-73E67016737F}" type="slidenum">
              <a:rPr lang="nl-NL" smtClean="0"/>
              <a:t>2</a:t>
            </a:fld>
            <a:endParaRPr lang="nl-NL"/>
          </a:p>
        </p:txBody>
      </p:sp>
    </p:spTree>
    <p:extLst>
      <p:ext uri="{BB962C8B-B14F-4D97-AF65-F5344CB8AC3E}">
        <p14:creationId xmlns:p14="http://schemas.microsoft.com/office/powerpoint/2010/main" val="1645934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AE2C0-78A9-51DF-CA5B-1B83BA43E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6A030-A9B1-7467-E1E8-E1D667B41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4B3E4-A1E3-A4D4-F2CA-1ED611B30E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solidFill>
                <a:srgbClr val="000000"/>
              </a:solidFill>
              <a:effectLst/>
              <a:latin typeface="Segoe UI" panose="020B0502040204020203" pitchFamily="34" charset="0"/>
            </a:endParaRPr>
          </a:p>
        </p:txBody>
      </p:sp>
      <p:sp>
        <p:nvSpPr>
          <p:cNvPr id="4" name="Header Placeholder 3">
            <a:extLst>
              <a:ext uri="{FF2B5EF4-FFF2-40B4-BE49-F238E27FC236}">
                <a16:creationId xmlns:a16="http://schemas.microsoft.com/office/drawing/2014/main" id="{22EDB7CB-E4D3-13A3-D28C-891076FBD9D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01F84B0-3FB9-9E7D-A62C-1D38FF899BDD}"/>
              </a:ext>
            </a:extLst>
          </p:cNvPr>
          <p:cNvSpPr>
            <a:spLocks noGrp="1"/>
          </p:cNvSpPr>
          <p:nvPr>
            <p:ph type="ftr" sz="quarter" idx="4"/>
          </p:nvPr>
        </p:nvSpPr>
        <p:spPr/>
        <p:txBody>
          <a:bodyPr/>
          <a:lstStyle/>
          <a:p>
            <a:pPr marL="60413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8BEC113-5BA0-17C4-67D6-755AC19A831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4/15/2025 2:50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D6D8D91B-6E2B-AA53-EDE8-5FE049ACF77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36849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F52D6-D76F-0E4C-135D-F05ABAD66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90F89-D475-688E-EC54-FB63A4FA6F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28D2E-1835-2B25-6D2F-8442A1776A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5473C2-ADE1-2B1A-7856-43E3A58986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9B08-AC11-4977-9C11-8C9DF52E30F3}"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8872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6C846-9184-61AD-ABD4-C32FE5C6B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22BD9-E39F-06F7-055C-2C29009A28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B03B7-A95B-80BA-591D-D30CDBC22B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solidFill>
                <a:srgbClr val="000000"/>
              </a:solidFill>
              <a:effectLst/>
              <a:latin typeface="Segoe UI" panose="020B0502040204020203" pitchFamily="34" charset="0"/>
            </a:endParaRPr>
          </a:p>
        </p:txBody>
      </p:sp>
      <p:sp>
        <p:nvSpPr>
          <p:cNvPr id="4" name="Header Placeholder 3">
            <a:extLst>
              <a:ext uri="{FF2B5EF4-FFF2-40B4-BE49-F238E27FC236}">
                <a16:creationId xmlns:a16="http://schemas.microsoft.com/office/drawing/2014/main" id="{9F101A48-801C-30C8-0937-530A3043F50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5C3303D-F8D6-4C78-CD4A-09157A5986C5}"/>
              </a:ext>
            </a:extLst>
          </p:cNvPr>
          <p:cNvSpPr>
            <a:spLocks noGrp="1"/>
          </p:cNvSpPr>
          <p:nvPr>
            <p:ph type="ftr" sz="quarter" idx="4"/>
          </p:nvPr>
        </p:nvSpPr>
        <p:spPr/>
        <p:txBody>
          <a:bodyPr/>
          <a:lstStyle/>
          <a:p>
            <a:pPr marL="60413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ABD5DB1-F5C4-39DB-D756-2A39E74F2F9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4/15/2025 2:50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4727F60-E668-F56B-121F-FBB85F35120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19739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the storyboard</a:t>
            </a:r>
          </a:p>
        </p:txBody>
      </p:sp>
      <p:sp>
        <p:nvSpPr>
          <p:cNvPr id="4" name="Slide Number Placeholder 3"/>
          <p:cNvSpPr>
            <a:spLocks noGrp="1"/>
          </p:cNvSpPr>
          <p:nvPr>
            <p:ph type="sldNum" sz="quarter" idx="5"/>
          </p:nvPr>
        </p:nvSpPr>
        <p:spPr/>
        <p:txBody>
          <a:bodyPr/>
          <a:lstStyle/>
          <a:p>
            <a:fld id="{9D8A7816-C287-4C4F-95FB-AD0366350C2F}" type="slidenum">
              <a:rPr lang="en-US" smtClean="0"/>
              <a:t>16</a:t>
            </a:fld>
            <a:endParaRPr lang="en-US"/>
          </a:p>
        </p:txBody>
      </p:sp>
    </p:spTree>
    <p:extLst>
      <p:ext uri="{BB962C8B-B14F-4D97-AF65-F5344CB8AC3E}">
        <p14:creationId xmlns:p14="http://schemas.microsoft.com/office/powerpoint/2010/main" val="256810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9B08-AC11-4977-9C11-8C9DF52E30F3}"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4617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206C1-9004-15FA-0446-384BF6475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D32BF-ADC2-0D0C-DC97-21589111FF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CBFDD-06C8-341A-B1D6-BB8D0F9ACC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solidFill>
                <a:srgbClr val="000000"/>
              </a:solidFill>
              <a:effectLst/>
              <a:latin typeface="Segoe UI" panose="020B0502040204020203" pitchFamily="34" charset="0"/>
            </a:endParaRPr>
          </a:p>
        </p:txBody>
      </p:sp>
      <p:sp>
        <p:nvSpPr>
          <p:cNvPr id="4" name="Header Placeholder 3">
            <a:extLst>
              <a:ext uri="{FF2B5EF4-FFF2-40B4-BE49-F238E27FC236}">
                <a16:creationId xmlns:a16="http://schemas.microsoft.com/office/drawing/2014/main" id="{73D5E815-2407-09DB-2F65-60FCFEA0AFA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DE5CE7D-D533-D7A9-69EE-3D341640B42B}"/>
              </a:ext>
            </a:extLst>
          </p:cNvPr>
          <p:cNvSpPr>
            <a:spLocks noGrp="1"/>
          </p:cNvSpPr>
          <p:nvPr>
            <p:ph type="ftr" sz="quarter" idx="4"/>
          </p:nvPr>
        </p:nvSpPr>
        <p:spPr/>
        <p:txBody>
          <a:bodyPr/>
          <a:lstStyle/>
          <a:p>
            <a:pPr marL="60413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FDD22F7-4196-92C5-ECA1-3BC2B0035DF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4/15/2025 2:50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694CF255-7A9D-1AF2-7FFA-AC1222560F9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43477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9B08-AC11-4977-9C11-8C9DF52E30F3}"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4079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13D56-1778-2632-1B31-166CA95F9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9157F-5A48-1134-0D6E-B1A527072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734C6-AE1E-500B-9912-6073F705D9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solidFill>
                <a:srgbClr val="000000"/>
              </a:solidFill>
              <a:effectLst/>
              <a:latin typeface="Segoe UI" panose="020B0502040204020203" pitchFamily="34" charset="0"/>
            </a:endParaRPr>
          </a:p>
        </p:txBody>
      </p:sp>
      <p:sp>
        <p:nvSpPr>
          <p:cNvPr id="4" name="Header Placeholder 3">
            <a:extLst>
              <a:ext uri="{FF2B5EF4-FFF2-40B4-BE49-F238E27FC236}">
                <a16:creationId xmlns:a16="http://schemas.microsoft.com/office/drawing/2014/main" id="{E3EFD1E3-D5F2-E01A-47FC-FE711E9BE99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3CA0A73-EEEB-6AD9-35F3-239543D9FC7A}"/>
              </a:ext>
            </a:extLst>
          </p:cNvPr>
          <p:cNvSpPr>
            <a:spLocks noGrp="1"/>
          </p:cNvSpPr>
          <p:nvPr>
            <p:ph type="ftr" sz="quarter" idx="4"/>
          </p:nvPr>
        </p:nvSpPr>
        <p:spPr/>
        <p:txBody>
          <a:bodyPr/>
          <a:lstStyle/>
          <a:p>
            <a:pPr marL="60413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93F0224-ED0F-8A12-BB77-EDAA7C23F14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4/15/2025 2:50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65D57C90-2279-2F4C-3210-45D0A24323A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03780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742AE-8D7E-7DCF-1AAD-23F62B862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5DE74-9AC3-67BA-D5BC-913FA5D59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0D007-FD2E-BEE6-1220-7A3692D310A2}"/>
              </a:ext>
            </a:extLst>
          </p:cNvPr>
          <p:cNvSpPr>
            <a:spLocks noGrp="1"/>
          </p:cNvSpPr>
          <p:nvPr>
            <p:ph type="body" idx="1"/>
          </p:nvPr>
        </p:nvSpPr>
        <p:spPr/>
        <p:txBody>
          <a:bodyPr/>
          <a:lstStyle/>
          <a:p>
            <a:r>
              <a:rPr lang="en-US"/>
              <a:t>Let’s look at the storyboard</a:t>
            </a:r>
          </a:p>
        </p:txBody>
      </p:sp>
      <p:sp>
        <p:nvSpPr>
          <p:cNvPr id="4" name="Slide Number Placeholder 3">
            <a:extLst>
              <a:ext uri="{FF2B5EF4-FFF2-40B4-BE49-F238E27FC236}">
                <a16:creationId xmlns:a16="http://schemas.microsoft.com/office/drawing/2014/main" id="{ABDD0E2F-90EE-23E1-E239-C476F532B672}"/>
              </a:ext>
            </a:extLst>
          </p:cNvPr>
          <p:cNvSpPr>
            <a:spLocks noGrp="1"/>
          </p:cNvSpPr>
          <p:nvPr>
            <p:ph type="sldNum" sz="quarter" idx="5"/>
          </p:nvPr>
        </p:nvSpPr>
        <p:spPr/>
        <p:txBody>
          <a:bodyPr/>
          <a:lstStyle/>
          <a:p>
            <a:fld id="{9D8A7816-C287-4C4F-95FB-AD0366350C2F}" type="slidenum">
              <a:rPr lang="en-US" smtClean="0"/>
              <a:t>21</a:t>
            </a:fld>
            <a:endParaRPr lang="en-US"/>
          </a:p>
        </p:txBody>
      </p:sp>
    </p:spTree>
    <p:extLst>
      <p:ext uri="{BB962C8B-B14F-4D97-AF65-F5344CB8AC3E}">
        <p14:creationId xmlns:p14="http://schemas.microsoft.com/office/powerpoint/2010/main" val="4089980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AF1ABB4-3B95-4D4D-B95E-0B2F99F8B2CD}"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593265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lang="en-US" sz="1100" b="0" u="sng"/>
              <a:t>Many key interactions happen online, how do you know you’re dealing with the right person? How widespread is this issue?</a:t>
            </a:r>
          </a:p>
          <a:p>
            <a:pPr marL="0" marR="0" lvl="0" indent="0" algn="l" defTabSz="914400" rtl="0" eaLnBrk="1" fontAlgn="base" latinLnBrk="0" hangingPunct="1">
              <a:lnSpc>
                <a:spcPct val="107000"/>
              </a:lnSpc>
              <a:spcBef>
                <a:spcPts val="0"/>
              </a:spcBef>
              <a:spcAft>
                <a:spcPts val="800"/>
              </a:spcAft>
              <a:buClrTx/>
              <a:buSzTx/>
              <a:buFontTx/>
              <a:buNone/>
              <a:tabLst/>
              <a:defRPr/>
            </a:pPr>
            <a:endParaRPr lang="en-US" sz="1100" b="1"/>
          </a:p>
          <a:p>
            <a:pPr marL="0" marR="0" lvl="0" indent="0" algn="l" defTabSz="914400" rtl="0" eaLnBrk="1" fontAlgn="base" latinLnBrk="0" hangingPunct="1">
              <a:lnSpc>
                <a:spcPct val="107000"/>
              </a:lnSpc>
              <a:spcBef>
                <a:spcPts val="0"/>
              </a:spcBef>
              <a:spcAft>
                <a:spcPts val="800"/>
              </a:spcAft>
              <a:buClrTx/>
              <a:buSzTx/>
              <a:buFontTx/>
              <a:buNone/>
              <a:tabLst/>
              <a:defRPr/>
            </a:pPr>
            <a:r>
              <a:rPr lang="en-US" sz="1100" b="1"/>
              <a:t>Onboarding shortcomings</a:t>
            </a:r>
          </a:p>
          <a:p>
            <a:pPr marL="0" marR="0" lvl="0" indent="0" algn="l" defTabSz="914400" rtl="0" eaLnBrk="1" fontAlgn="base" latinLnBrk="0" hangingPunct="1">
              <a:lnSpc>
                <a:spcPct val="107000"/>
              </a:lnSpc>
              <a:spcBef>
                <a:spcPts val="0"/>
              </a:spcBef>
              <a:spcAft>
                <a:spcPts val="800"/>
              </a:spcAft>
              <a:buClrTx/>
              <a:buSzTx/>
              <a:buFontTx/>
              <a:buNone/>
              <a:tabLst/>
              <a:defRPr/>
            </a:pPr>
            <a:r>
              <a:rPr lang="en-US" sz="1100" b="0"/>
              <a:t>Must protect organization from candidate impersonation: Bad actors will steal personal information of a qualified candidate and then apply for a job. </a:t>
            </a:r>
            <a:r>
              <a:rPr lang="en-US" sz="1100" b="1"/>
              <a:t>Hackers can use deepfakes to impersonate someone’s appearance online</a:t>
            </a:r>
            <a:r>
              <a:rPr lang="en-US" sz="1100" b="0"/>
              <a:t>, such as in remote interviews. Deepfakes considered a top five cybersecurity threat of 2024 by Forrester</a:t>
            </a:r>
            <a:r>
              <a:rPr lang="en-US" sz="1100" b="0" baseline="30000"/>
              <a:t>6</a:t>
            </a:r>
            <a:r>
              <a:rPr lang="en-US" sz="1100" b="0" baseline="0"/>
              <a:t>. </a:t>
            </a:r>
            <a:endParaRPr lang="en-US" sz="1100" b="1"/>
          </a:p>
          <a:p>
            <a:pPr marL="742950" marR="0" lvl="1" indent="-285750" algn="l" defTabSz="914400" rtl="0" eaLnBrk="1" fontAlgn="base" latinLnBrk="0" hangingPunct="1">
              <a:lnSpc>
                <a:spcPct val="107000"/>
              </a:lnSpc>
              <a:spcBef>
                <a:spcPts val="0"/>
              </a:spcBef>
              <a:spcAft>
                <a:spcPts val="800"/>
              </a:spcAft>
              <a:buClrTx/>
              <a:buSzTx/>
              <a:buFontTx/>
              <a:buChar char="-"/>
              <a:tabLst/>
              <a:defRPr/>
            </a:pPr>
            <a:endParaRPr lang="en-US" sz="1100" b="0"/>
          </a:p>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US" sz="1100" b="1" i="0" u="none" strike="noStrike" kern="1200" cap="none" spc="0" normalizeH="0" baseline="0" noProof="0">
                <a:ln>
                  <a:noFill/>
                </a:ln>
                <a:solidFill>
                  <a:prstClr val="black"/>
                </a:solidFill>
                <a:effectLst/>
                <a:uLnTx/>
                <a:uFillTx/>
                <a:latin typeface="Segoe UI" panose="020B0502040204020203" pitchFamily="34" charset="0"/>
                <a:ea typeface="+mn-ea"/>
                <a:cs typeface="+mn-cs"/>
              </a:rPr>
              <a:t>Access challenges</a:t>
            </a:r>
          </a:p>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Regulation over data and access is growing:</a:t>
            </a:r>
            <a:r>
              <a:rPr kumimoji="0" lang="en-US" sz="1100" b="1" i="0" u="none" strike="noStrike" kern="1200" cap="none" spc="0" normalizeH="0" baseline="0" noProof="0">
                <a:ln>
                  <a:noFill/>
                </a:ln>
                <a:solidFill>
                  <a:prstClr val="black"/>
                </a:solidFill>
                <a:effectLst/>
                <a:uLnTx/>
                <a:uFillTx/>
                <a:latin typeface="Segoe UI" panose="020B0502040204020203" pitchFamily="34" charset="0"/>
                <a:ea typeface="+mn-ea"/>
                <a:cs typeface="+mn-cs"/>
              </a:rPr>
              <a:t> </a:t>
            </a:r>
            <a:r>
              <a:rPr lang="en-US" sz="1100" b="0"/>
              <a:t>75% of global population’s personal data will be under privacy regulation by year-end 2024</a:t>
            </a:r>
            <a:r>
              <a:rPr lang="en-US" sz="1100" b="0" baseline="30000"/>
              <a:t>2</a:t>
            </a:r>
            <a:r>
              <a:rPr lang="en-US" sz="1100" b="0" baseline="0"/>
              <a:t> </a:t>
            </a:r>
            <a:r>
              <a:rPr kumimoji="0" lang="en-US" sz="1100" b="1" i="0" u="none" strike="noStrike" kern="1200" cap="none" spc="0" normalizeH="0" baseline="0" noProof="0">
                <a:ln>
                  <a:noFill/>
                </a:ln>
                <a:solidFill>
                  <a:prstClr val="black"/>
                </a:solidFill>
                <a:effectLst/>
                <a:uLnTx/>
                <a:uFillTx/>
                <a:latin typeface="Segoe UI" panose="020B0502040204020203" pitchFamily="34" charset="0"/>
                <a:ea typeface="+mn-ea"/>
                <a:cs typeface="+mn-cs"/>
              </a:rPr>
              <a:t>Imperative to know who has access to your resources and trust them</a:t>
            </a:r>
            <a:r>
              <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strict compliance requirements in place for regulated industries and government vendors. Hefty fines and penalties for noncompliance</a:t>
            </a:r>
          </a:p>
          <a:p>
            <a:pPr marL="285750" marR="0" lvl="0" indent="-285750" algn="l" defTabSz="914400" rtl="0" eaLnBrk="1" fontAlgn="base" latinLnBrk="0" hangingPunct="1">
              <a:lnSpc>
                <a:spcPct val="107000"/>
              </a:lnSpc>
              <a:spcBef>
                <a:spcPts val="0"/>
              </a:spcBef>
              <a:spcAft>
                <a:spcPts val="800"/>
              </a:spcAft>
              <a:buClrTx/>
              <a:buSzTx/>
              <a:buFontTx/>
              <a:buChar char="-"/>
              <a:tabLst/>
              <a:defRPr/>
            </a:pPr>
            <a:r>
              <a:rPr lang="en-US" sz="1100">
                <a:effectLst/>
                <a:latin typeface="Times New Roman" panose="02020603050405020304" pitchFamily="18" charset="0"/>
                <a:ea typeface="Times New Roman" panose="02020603050405020304" pitchFamily="18" charset="0"/>
              </a:rPr>
              <a:t>FinServ: Know your customer (KYC) and anti-money laundering (AML) in the U.S.</a:t>
            </a:r>
          </a:p>
          <a:p>
            <a:pPr marL="285750" marR="0" lvl="0" indent="-285750" algn="l" defTabSz="914400" rtl="0" eaLnBrk="1" fontAlgn="base" latinLnBrk="0" hangingPunct="1">
              <a:lnSpc>
                <a:spcPct val="107000"/>
              </a:lnSpc>
              <a:spcBef>
                <a:spcPts val="0"/>
              </a:spcBef>
              <a:spcAft>
                <a:spcPts val="800"/>
              </a:spcAft>
              <a:buClrTx/>
              <a:buSzTx/>
              <a:buFontTx/>
              <a:buChar char="-"/>
              <a:tabLst/>
              <a:defRPr/>
            </a:pPr>
            <a:r>
              <a:rPr lang="en-US" sz="1100">
                <a:effectLst/>
                <a:latin typeface="Times New Roman" panose="02020603050405020304" pitchFamily="18" charset="0"/>
                <a:ea typeface="Times New Roman" panose="02020603050405020304" pitchFamily="18" charset="0"/>
              </a:rPr>
              <a:t>Healthcare: patient privacy laws such as HIPPA in the U.S</a:t>
            </a:r>
          </a:p>
          <a:p>
            <a:pPr marL="285750" marR="0" lvl="0" indent="-285750" algn="l" defTabSz="914400" rtl="0" eaLnBrk="1" fontAlgn="base" latinLnBrk="0" hangingPunct="1">
              <a:lnSpc>
                <a:spcPct val="107000"/>
              </a:lnSpc>
              <a:spcBef>
                <a:spcPts val="0"/>
              </a:spcBef>
              <a:spcAft>
                <a:spcPts val="800"/>
              </a:spcAft>
              <a:buClrTx/>
              <a:buSzTx/>
              <a:buFontTx/>
              <a:buChar char="-"/>
              <a:tabLst/>
              <a:defRPr/>
            </a:pPr>
            <a:r>
              <a:rPr lang="en-US" sz="1100">
                <a:effectLst/>
                <a:latin typeface="Times New Roman" panose="02020603050405020304" pitchFamily="18" charset="0"/>
                <a:ea typeface="Times New Roman" panose="02020603050405020304" pitchFamily="18" charset="0"/>
              </a:rPr>
              <a:t>Edu: student privacy protection laws such as FERPA in the U.S.</a:t>
            </a:r>
          </a:p>
          <a:p>
            <a:pPr marL="285750" marR="0" lvl="0" indent="-285750" algn="l" defTabSz="914400" rtl="0" eaLnBrk="1" fontAlgn="base" latinLnBrk="0" hangingPunct="1">
              <a:lnSpc>
                <a:spcPct val="107000"/>
              </a:lnSpc>
              <a:spcBef>
                <a:spcPts val="0"/>
              </a:spcBef>
              <a:spcAft>
                <a:spcPts val="800"/>
              </a:spcAft>
              <a:buClrTx/>
              <a:buSzTx/>
              <a:buFontTx/>
              <a:buChar char="-"/>
              <a:tabLst/>
              <a:defRPr/>
            </a:pPr>
            <a:r>
              <a:rPr lang="en-US" sz="1100">
                <a:effectLst/>
                <a:latin typeface="Times New Roman" panose="02020603050405020304" pitchFamily="18" charset="0"/>
                <a:ea typeface="Times New Roman" panose="02020603050405020304" pitchFamily="18" charset="0"/>
              </a:rPr>
              <a:t>GDPR in Europe</a:t>
            </a:r>
          </a:p>
          <a:p>
            <a:pPr marL="0" marR="0" lvl="0" indent="0" algn="l" defTabSz="914400" rtl="0" eaLnBrk="1" fontAlgn="base" latinLnBrk="0" hangingPunct="1">
              <a:lnSpc>
                <a:spcPct val="107000"/>
              </a:lnSpc>
              <a:spcBef>
                <a:spcPts val="0"/>
              </a:spcBef>
              <a:spcAft>
                <a:spcPts val="800"/>
              </a:spcAft>
              <a:buClrTx/>
              <a:buSzTx/>
              <a:buFontTx/>
              <a:buNone/>
              <a:tabLst/>
              <a:defRPr/>
            </a:pPr>
            <a:r>
              <a:rPr lang="en-US" sz="1100" b="1">
                <a:gradFill>
                  <a:gsLst>
                    <a:gs pos="83000">
                      <a:schemeClr val="tx1"/>
                    </a:gs>
                    <a:gs pos="100000">
                      <a:schemeClr val="tx1"/>
                    </a:gs>
                  </a:gsLst>
                  <a:lin ang="5400000" scaled="1"/>
                </a:gradFill>
                <a:latin typeface="+mj-lt"/>
                <a:cs typeface="Segoe UI" pitchFamily="34" charset="0"/>
              </a:rPr>
              <a:t>Example: </a:t>
            </a:r>
            <a:r>
              <a:rPr lang="en-US" sz="1100">
                <a:gradFill>
                  <a:gsLst>
                    <a:gs pos="83000">
                      <a:schemeClr val="tx1"/>
                    </a:gs>
                    <a:gs pos="100000">
                      <a:schemeClr val="tx1"/>
                    </a:gs>
                  </a:gsLst>
                  <a:lin ang="5400000" scaled="1"/>
                </a:gradFill>
                <a:latin typeface="+mj-lt"/>
                <a:cs typeface="Segoe UI" pitchFamily="34" charset="0"/>
              </a:rPr>
              <a:t>Access to resources without verification creates risks: </a:t>
            </a:r>
            <a:r>
              <a:rPr lang="en-US" sz="1100" b="0">
                <a:effectLst/>
                <a:latin typeface="Times New Roman" panose="02020603050405020304" pitchFamily="18" charset="0"/>
                <a:ea typeface="Times New Roman" panose="02020603050405020304" pitchFamily="18" charset="0"/>
              </a:rPr>
              <a:t>In 2023, an attacker got into T-Mobile through a single improperly secured API. Result was a data breach that affected approx. 37M customer accounts</a:t>
            </a:r>
            <a:r>
              <a:rPr lang="en-US" sz="1100" b="0" baseline="30000">
                <a:effectLst/>
                <a:latin typeface="Times New Roman" panose="02020603050405020304" pitchFamily="18" charset="0"/>
                <a:ea typeface="Times New Roman" panose="02020603050405020304" pitchFamily="18" charset="0"/>
              </a:rPr>
              <a:t>3,4</a:t>
            </a:r>
            <a:r>
              <a:rPr lang="en-US" sz="1100" b="0" baseline="0">
                <a:effectLst/>
                <a:latin typeface="Times New Roman" panose="02020603050405020304" pitchFamily="18" charset="0"/>
                <a:ea typeface="Times New Roman" panose="02020603050405020304" pitchFamily="18" charset="0"/>
              </a:rPr>
              <a:t>. Likely could have been avoided if they had proper ID verification before granting access </a:t>
            </a:r>
            <a:endParaRPr lang="en-US" sz="1100" b="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7000"/>
              </a:lnSpc>
              <a:spcBef>
                <a:spcPts val="0"/>
              </a:spcBef>
              <a:spcAft>
                <a:spcPts val="800"/>
              </a:spcAft>
              <a:buClrTx/>
              <a:buSzTx/>
              <a:buFontTx/>
              <a:buNone/>
              <a:tabLst/>
              <a:defRPr/>
            </a:pPr>
            <a:endParaRPr lang="en-US" sz="1100" b="1"/>
          </a:p>
          <a:p>
            <a:pPr marL="0" marR="0" lvl="0" indent="0" algn="l" defTabSz="914400" rtl="0" eaLnBrk="1" fontAlgn="base" latinLnBrk="0" hangingPunct="1">
              <a:lnSpc>
                <a:spcPct val="107000"/>
              </a:lnSpc>
              <a:spcBef>
                <a:spcPts val="0"/>
              </a:spcBef>
              <a:spcAft>
                <a:spcPts val="800"/>
              </a:spcAft>
              <a:buClrTx/>
              <a:buSzTx/>
              <a:buFontTx/>
              <a:buNone/>
              <a:tabLst/>
              <a:defRPr/>
            </a:pPr>
            <a:r>
              <a:rPr lang="en-US" sz="1100" b="1"/>
              <a:t>Help desk vulnerabilities</a:t>
            </a:r>
          </a:p>
          <a:p>
            <a:pPr marL="0" marR="0" lvl="0" indent="0" algn="l" defTabSz="914400" rtl="0" eaLnBrk="1" fontAlgn="base" latinLnBrk="0" hangingPunct="1">
              <a:lnSpc>
                <a:spcPct val="107000"/>
              </a:lnSpc>
              <a:spcBef>
                <a:spcPts val="0"/>
              </a:spcBef>
              <a:spcAft>
                <a:spcPts val="800"/>
              </a:spcAft>
              <a:buClrTx/>
              <a:buSzTx/>
              <a:buFontTx/>
              <a:buNone/>
              <a:tabLst/>
              <a:defRPr/>
            </a:pPr>
            <a:r>
              <a:rPr lang="en-US" sz="1100">
                <a:effectLst/>
                <a:latin typeface="Times New Roman" panose="02020603050405020304" pitchFamily="18" charset="0"/>
                <a:ea typeface="Times New Roman" panose="02020603050405020304" pitchFamily="18" charset="0"/>
              </a:rPr>
              <a:t>impersonators often get in by posing as employees, calling the help desk, and getting their device registered to the employee’s account. They </a:t>
            </a:r>
            <a:r>
              <a:rPr lang="en-US" sz="1100" b="0">
                <a:effectLst/>
                <a:latin typeface="Times New Roman" panose="02020603050405020304" pitchFamily="18" charset="0"/>
                <a:ea typeface="Times New Roman" panose="02020603050405020304" pitchFamily="18" charset="0"/>
              </a:rPr>
              <a:t>don’t need to steal an identity, they </a:t>
            </a:r>
            <a:r>
              <a:rPr lang="en-US" sz="1100">
                <a:effectLst/>
                <a:latin typeface="Times New Roman" panose="02020603050405020304" pitchFamily="18" charset="0"/>
                <a:ea typeface="Times New Roman" panose="02020603050405020304" pitchFamily="18" charset="0"/>
              </a:rPr>
              <a:t>could convince an IT worker to let them in</a:t>
            </a:r>
            <a:r>
              <a:rPr lang="en-US" sz="1100" b="0">
                <a:effectLst/>
                <a:latin typeface="Times New Roman" panose="02020603050405020304" pitchFamily="18" charset="0"/>
                <a:ea typeface="Times New Roman" panose="02020603050405020304" pitchFamily="18" charset="0"/>
              </a:rPr>
              <a:t>. </a:t>
            </a:r>
            <a:r>
              <a:rPr lang="en-US" sz="1100" b="0"/>
              <a:t>In U.S. in 2023, over $1.1B loses to impersonation scams of all types and 330K+ reports of business impersonation scams</a:t>
            </a:r>
            <a:r>
              <a:rPr lang="en-US" sz="1100" b="0" baseline="30000"/>
              <a:t>8</a:t>
            </a:r>
            <a:r>
              <a:rPr lang="en-US" sz="1100" b="0"/>
              <a:t>.</a:t>
            </a:r>
            <a:r>
              <a:rPr lang="en-US" sz="1100" b="0" baseline="0"/>
              <a:t> </a:t>
            </a:r>
            <a:r>
              <a:rPr lang="en-US" sz="1100" b="0"/>
              <a:t>35% of business in the UK experienced an impersonation attack over the last 12 months</a:t>
            </a:r>
            <a:r>
              <a:rPr lang="en-US" sz="1100" b="0" baseline="30000"/>
              <a:t>9.</a:t>
            </a:r>
            <a:endParaRPr lang="en-US" sz="1100" b="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7000"/>
              </a:lnSpc>
              <a:spcBef>
                <a:spcPts val="0"/>
              </a:spcBef>
              <a:spcAft>
                <a:spcPts val="800"/>
              </a:spcAft>
              <a:buClrTx/>
              <a:buSzTx/>
              <a:buFontTx/>
              <a:buNone/>
              <a:tabLst/>
              <a:defRPr/>
            </a:pPr>
            <a:r>
              <a:rPr lang="en-US" sz="1100" b="1">
                <a:effectLst/>
                <a:latin typeface="Times New Roman" panose="02020603050405020304" pitchFamily="18" charset="0"/>
                <a:ea typeface="Times New Roman" panose="02020603050405020304" pitchFamily="18" charset="0"/>
              </a:rPr>
              <a:t>Example: </a:t>
            </a:r>
            <a:r>
              <a:rPr lang="en-US" sz="1100">
                <a:effectLst/>
                <a:latin typeface="Times New Roman" panose="02020603050405020304" pitchFamily="18" charset="0"/>
                <a:ea typeface="Times New Roman" panose="02020603050405020304" pitchFamily="18" charset="0"/>
              </a:rPr>
              <a:t>Happened to MGM in 2023, impersonator had a 10 min call with the help desk, was given access to MGM internal systems, and did damage forced MGM to shut down all systems and lost 100M in total</a:t>
            </a:r>
            <a:r>
              <a:rPr lang="en-US" sz="1100" baseline="30000">
                <a:effectLst/>
                <a:latin typeface="Times New Roman" panose="02020603050405020304" pitchFamily="18" charset="0"/>
                <a:ea typeface="Times New Roman" panose="02020603050405020304" pitchFamily="18" charset="0"/>
              </a:rPr>
              <a:t>7,10</a:t>
            </a:r>
            <a:r>
              <a:rPr lang="en-US" sz="1100">
                <a:effectLst/>
                <a:latin typeface="Times New Roman" panose="02020603050405020304" pitchFamily="18" charset="0"/>
                <a:ea typeface="Times New Roman" panose="02020603050405020304" pitchFamily="18" charset="0"/>
              </a:rPr>
              <a:t> </a:t>
            </a:r>
            <a:endParaRPr lang="en-US" sz="1100" b="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7000"/>
              </a:lnSpc>
              <a:spcBef>
                <a:spcPts val="0"/>
              </a:spcBef>
              <a:spcAft>
                <a:spcPts val="800"/>
              </a:spcAft>
              <a:buClrTx/>
              <a:buSzTx/>
              <a:buFontTx/>
              <a:buNone/>
              <a:tabLst/>
              <a:defRPr/>
            </a:pPr>
            <a:endParaRPr lang="en-US" sz="1100" b="0">
              <a:effectLst/>
              <a:latin typeface="Times New Roman" panose="02020603050405020304" pitchFamily="18" charset="0"/>
            </a:endParaRPr>
          </a:p>
          <a:p>
            <a:pPr marL="0" marR="0" lvl="0" indent="0" algn="l" defTabSz="914400" rtl="0" eaLnBrk="1" fontAlgn="base" latinLnBrk="0" hangingPunct="1">
              <a:lnSpc>
                <a:spcPct val="107000"/>
              </a:lnSpc>
              <a:spcBef>
                <a:spcPts val="0"/>
              </a:spcBef>
              <a:spcAft>
                <a:spcPts val="800"/>
              </a:spcAft>
              <a:buClrTx/>
              <a:buSzTx/>
              <a:buFontTx/>
              <a:buNone/>
              <a:tabLst/>
              <a:defRPr/>
            </a:pPr>
            <a:r>
              <a:rPr lang="en-US" sz="1100" b="0">
                <a:effectLst/>
                <a:latin typeface="Times New Roman" panose="02020603050405020304" pitchFamily="18" charset="0"/>
              </a:rPr>
              <a:t>TRANSITION: How can we add trust to these interactions so that your organization knows who is on the other side of the screen?</a:t>
            </a: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rPr>
              <a:t>Extra datapoints </a:t>
            </a:r>
            <a:r>
              <a:rPr lang="en-US" sz="1100" b="0" i="1"/>
              <a:t>to share if you want</a:t>
            </a:r>
            <a:endParaRPr kumimoji="0" lang="en-US" sz="1100" b="0" i="1" u="none" strike="noStrike" kern="1200" cap="none" spc="0" normalizeH="0" baseline="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rPr>
              <a:t>--------------------------------------------------------------------------------------------</a:t>
            </a:r>
          </a:p>
          <a:p>
            <a:pPr marL="0" marR="0" lvl="0" indent="0" algn="l" defTabSz="914400" rtl="0" eaLnBrk="1" fontAlgn="base" latinLnBrk="0" hangingPunct="1">
              <a:lnSpc>
                <a:spcPct val="107000"/>
              </a:lnSpc>
              <a:spcBef>
                <a:spcPts val="0"/>
              </a:spcBef>
              <a:spcAft>
                <a:spcPts val="800"/>
              </a:spcAft>
              <a:buClrTx/>
              <a:buSzTx/>
              <a:buFontTx/>
              <a:buNone/>
              <a:tabLst/>
              <a:defRPr/>
            </a:pPr>
            <a:r>
              <a:rPr lang="en-US" sz="1100" b="1" baseline="30000"/>
              <a:t>1</a:t>
            </a:r>
            <a:r>
              <a:rPr lang="en-US" sz="1100" b="1"/>
              <a:t> </a:t>
            </a:r>
            <a:r>
              <a:rPr lang="en-US" sz="1100" b="0"/>
              <a:t>***lots of stats to look at from the source: </a:t>
            </a:r>
            <a:r>
              <a:rPr lang="en-US" sz="1100"/>
              <a:t>https://www.g2.com/articles/onboarding-statistics***</a:t>
            </a:r>
            <a:endParaRPr lang="en-US" sz="1100" b="1"/>
          </a:p>
          <a:p>
            <a:pPr marL="285750" marR="0" lvl="0" indent="-285750" algn="l" defTabSz="914400" rtl="0" eaLnBrk="1" fontAlgn="base" latinLnBrk="0" hangingPunct="1">
              <a:lnSpc>
                <a:spcPct val="107000"/>
              </a:lnSpc>
              <a:spcBef>
                <a:spcPts val="0"/>
              </a:spcBef>
              <a:spcAft>
                <a:spcPts val="800"/>
              </a:spcAft>
              <a:buClrTx/>
              <a:buSzTx/>
              <a:buFontTx/>
              <a:buChar char="-"/>
              <a:tabLst/>
              <a:defRPr/>
            </a:pPr>
            <a:r>
              <a:rPr lang="en-US" sz="1100" b="0"/>
              <a:t>88% of workers think their company’s onboarding has room for improvement (12% think their company’s onboarding is satisfactory)</a:t>
            </a:r>
          </a:p>
          <a:p>
            <a:pPr marL="285750" marR="0" lvl="0" indent="-285750" algn="l" defTabSz="914400" rtl="0" eaLnBrk="1" fontAlgn="base" latinLnBrk="0" hangingPunct="1">
              <a:lnSpc>
                <a:spcPct val="107000"/>
              </a:lnSpc>
              <a:spcBef>
                <a:spcPts val="0"/>
              </a:spcBef>
              <a:spcAft>
                <a:spcPts val="800"/>
              </a:spcAft>
              <a:buClrTx/>
              <a:buSzTx/>
              <a:buFontTx/>
              <a:buChar char="-"/>
              <a:tabLst/>
              <a:defRPr/>
            </a:pPr>
            <a:r>
              <a:rPr lang="en-US" sz="1100" b="0"/>
              <a:t>Great onboarding can improve retention by 82% and work quality by over 70%</a:t>
            </a:r>
          </a:p>
          <a:p>
            <a:pPr marL="285750" marR="0" lvl="0" indent="-285750" algn="l" defTabSz="914400" rtl="0" eaLnBrk="1" fontAlgn="base" latinLnBrk="0" hangingPunct="1">
              <a:lnSpc>
                <a:spcPct val="107000"/>
              </a:lnSpc>
              <a:spcBef>
                <a:spcPts val="0"/>
              </a:spcBef>
              <a:spcAft>
                <a:spcPts val="800"/>
              </a:spcAft>
              <a:buClrTx/>
              <a:buSzTx/>
              <a:buFontTx/>
              <a:buChar char="-"/>
              <a:tabLst/>
              <a:defRPr/>
            </a:pPr>
            <a:r>
              <a:rPr lang="en-US" sz="1100" b="0"/>
              <a:t>Onboarding is biggest challenge for 37.4% of HR professionals</a:t>
            </a:r>
          </a:p>
          <a:p>
            <a:pPr marL="285750" marR="0" lvl="0" indent="-285750" algn="l" defTabSz="914400" rtl="0" eaLnBrk="1" fontAlgn="base" latinLnBrk="0" hangingPunct="1">
              <a:lnSpc>
                <a:spcPct val="107000"/>
              </a:lnSpc>
              <a:spcBef>
                <a:spcPts val="0"/>
              </a:spcBef>
              <a:spcAft>
                <a:spcPts val="800"/>
              </a:spcAft>
              <a:buClrTx/>
              <a:buSzTx/>
              <a:buFontTx/>
              <a:buChar char="-"/>
              <a:tabLst/>
              <a:defRPr/>
            </a:pPr>
            <a:r>
              <a:rPr lang="en-US" sz="1100" b="0" i="0">
                <a:solidFill>
                  <a:srgbClr val="111111"/>
                </a:solidFill>
                <a:effectLst/>
                <a:latin typeface="Barlow" panose="00000500000000000000" pitchFamily="2" charset="0"/>
              </a:rPr>
              <a:t>47% of businesses face difficulties in onboarding due to problems with accessing infrastructure.</a:t>
            </a:r>
            <a:endParaRPr lang="en-US" sz="1100" b="0"/>
          </a:p>
          <a:p>
            <a:pPr marL="285750" marR="0" lvl="0" indent="-285750" algn="l" defTabSz="914400" rtl="0" eaLnBrk="1" fontAlgn="base" latinLnBrk="0" hangingPunct="1">
              <a:lnSpc>
                <a:spcPct val="107000"/>
              </a:lnSpc>
              <a:spcBef>
                <a:spcPts val="0"/>
              </a:spcBef>
              <a:spcAft>
                <a:spcPts val="800"/>
              </a:spcAft>
              <a:buClrTx/>
              <a:buSzTx/>
              <a:buFontTx/>
              <a:buChar char="-"/>
              <a:tabLst/>
              <a:defRPr/>
            </a:pPr>
            <a:r>
              <a:rPr lang="en-US" sz="1100" b="0"/>
              <a:t>22</a:t>
            </a:r>
            <a:r>
              <a:rPr kumimoji="0" lang="en-US" sz="1100" b="0" i="0" u="none" strike="noStrike" kern="1200" cap="none" spc="0" normalizeH="0" baseline="0" noProof="0">
                <a:ln>
                  <a:noFill/>
                </a:ln>
                <a:gradFill>
                  <a:gsLst>
                    <a:gs pos="83000">
                      <a:schemeClr val="tx1"/>
                    </a:gs>
                    <a:gs pos="100000">
                      <a:schemeClr val="tx1"/>
                    </a:gs>
                  </a:gsLst>
                  <a:lin ang="5400000" scaled="1"/>
                </a:gradFill>
                <a:effectLst/>
                <a:uLnTx/>
                <a:uFillTx/>
                <a:latin typeface="Segoe UI"/>
                <a:ea typeface="Segoe UI" pitchFamily="34" charset="0"/>
                <a:cs typeface="Segoe UI" pitchFamily="34" charset="0"/>
              </a:rPr>
              <a:t>% employee turnover without efficient </a:t>
            </a:r>
            <a:r>
              <a:rPr lang="en-US" sz="1100">
                <a:gradFill>
                  <a:gsLst>
                    <a:gs pos="83000">
                      <a:schemeClr val="tx1"/>
                    </a:gs>
                    <a:gs pos="100000">
                      <a:schemeClr val="tx1"/>
                    </a:gs>
                  </a:gsLst>
                  <a:lin ang="5400000" scaled="1"/>
                </a:gradFill>
                <a:latin typeface="Segoe UI"/>
                <a:ea typeface="Segoe UI" pitchFamily="34" charset="0"/>
                <a:cs typeface="Segoe UI" pitchFamily="34" charset="0"/>
              </a:rPr>
              <a:t>onboarding </a:t>
            </a:r>
            <a:r>
              <a:rPr kumimoji="0" lang="en-US" sz="1100" b="0" i="0" u="none" strike="noStrike" kern="1200" cap="none" spc="0" normalizeH="0" baseline="0" noProof="0">
                <a:ln>
                  <a:noFill/>
                </a:ln>
                <a:gradFill>
                  <a:gsLst>
                    <a:gs pos="83000">
                      <a:schemeClr val="tx1"/>
                    </a:gs>
                    <a:gs pos="100000">
                      <a:schemeClr val="tx1"/>
                    </a:gs>
                  </a:gsLst>
                  <a:lin ang="5400000" scaled="1"/>
                </a:gradFill>
                <a:effectLst/>
                <a:uLnTx/>
                <a:uFillTx/>
                <a:latin typeface="Segoe UI"/>
                <a:ea typeface="Segoe UI" pitchFamily="34" charset="0"/>
                <a:cs typeface="Segoe UI" pitchFamily="34" charset="0"/>
              </a:rPr>
              <a:t>within the first 45 days of employment.</a:t>
            </a: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Tx/>
              <a:buNone/>
              <a:tabLst/>
              <a:defRPr/>
            </a:pPr>
            <a:r>
              <a:rPr lang="en-US" sz="1100" b="0"/>
              <a:t>Hackers are getting smarter with impersonation and social engineering</a:t>
            </a:r>
          </a:p>
          <a:p>
            <a:pPr marL="285750" marR="0" lvl="0" indent="-285750" algn="l" defTabSz="914400" rtl="0" eaLnBrk="1" fontAlgn="base" latinLnBrk="0" hangingPunct="1">
              <a:lnSpc>
                <a:spcPct val="107000"/>
              </a:lnSpc>
              <a:spcBef>
                <a:spcPts val="0"/>
              </a:spcBef>
              <a:spcAft>
                <a:spcPts val="800"/>
              </a:spcAft>
              <a:buClrTx/>
              <a:buSzTx/>
              <a:buFontTx/>
              <a:buChar char="-"/>
              <a:tabLst/>
              <a:defRPr/>
            </a:pPr>
            <a:r>
              <a:rPr lang="en-US" sz="1100" b="1"/>
              <a:t>Evolved phishing considered top threat for CIOs by Gartner</a:t>
            </a:r>
            <a:r>
              <a:rPr lang="en-US" sz="1100" b="1" baseline="30000"/>
              <a:t>5</a:t>
            </a:r>
            <a:r>
              <a:rPr lang="en-US" sz="1100" b="0"/>
              <a:t>: Phishing leads to credential theft/impersonation and is a top contributor to data loss</a:t>
            </a:r>
          </a:p>
          <a:p>
            <a:pPr marL="285750" marR="0" lvl="0" indent="-285750" algn="l" defTabSz="914400" rtl="0" eaLnBrk="1" fontAlgn="base" latinLnBrk="0" hangingPunct="1">
              <a:lnSpc>
                <a:spcPct val="107000"/>
              </a:lnSpc>
              <a:spcBef>
                <a:spcPts val="0"/>
              </a:spcBef>
              <a:spcAft>
                <a:spcPts val="800"/>
              </a:spcAft>
              <a:buClrTx/>
              <a:buSzTx/>
              <a:buFontTx/>
              <a:buChar char="-"/>
              <a:tabLst/>
              <a:defRPr/>
            </a:pPr>
            <a:r>
              <a:rPr lang="en-US" sz="1100" b="1"/>
              <a:t>Credential abuse</a:t>
            </a:r>
            <a:r>
              <a:rPr lang="en-US" sz="1100" b="0"/>
              <a:t>: attackers impersonate someone with legitimate access, can sometimes defeat MFA which is a best practice for authentication</a:t>
            </a:r>
            <a:endParaRPr lang="en-US" sz="1100" b="1"/>
          </a:p>
          <a:p>
            <a:pPr marL="285750" marR="0" lvl="0" indent="-285750" algn="l" defTabSz="914400" rtl="0" eaLnBrk="1" fontAlgn="base" latinLnBrk="0" hangingPunct="1">
              <a:lnSpc>
                <a:spcPct val="107000"/>
              </a:lnSpc>
              <a:spcBef>
                <a:spcPts val="0"/>
              </a:spcBef>
              <a:spcAft>
                <a:spcPts val="800"/>
              </a:spcAft>
              <a:buClrTx/>
              <a:buSzTx/>
              <a:buFontTx/>
              <a:buChar char="-"/>
              <a:tabLst/>
              <a:defRPr/>
            </a:pPr>
            <a:r>
              <a:rPr lang="en-US" sz="1100">
                <a:effectLst/>
                <a:latin typeface="Calibri" panose="020F0502020204030204" pitchFamily="34" charset="0"/>
                <a:ea typeface="MS Gothic" panose="020B0609070205080204" pitchFamily="49" charset="-128"/>
                <a:cs typeface="Arial" panose="020B0604020202020204" pitchFamily="34" charset="0"/>
              </a:rPr>
              <a:t>The rise of deepfakes and other gen-AI impersonation tactics creates new security vulnerabilities that are growing in frequency.</a:t>
            </a: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rPr>
              <a:t>Sources</a:t>
            </a: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lang="en-US" sz="1100" baseline="30000">
                <a:hlinkClick r:id="rId3"/>
              </a:rPr>
              <a:t>1</a:t>
            </a:r>
            <a:r>
              <a:rPr lang="en-US" sz="1100">
                <a:hlinkClick r:id="rId3"/>
              </a:rPr>
              <a:t>50+ Employee Onboarding Statistics You Must Know in 2024 (g2.com)</a:t>
            </a:r>
            <a:r>
              <a:rPr lang="en-US" sz="1100"/>
              <a:t>: https://www.g2.com/articles/onboarding-statistics</a:t>
            </a:r>
            <a:endParaRPr kumimoji="0" lang="en-US" sz="1100" b="0" i="0" u="none" strike="noStrike" kern="1200" cap="none" spc="0" normalizeH="0" baseline="0" noProof="0">
              <a:ln>
                <a:noFill/>
              </a:ln>
              <a:solidFill>
                <a:schemeClr val="accent1"/>
              </a:solidFill>
              <a:effectLst/>
              <a:uLnTx/>
              <a:uFillTx/>
              <a:latin typeface="+mn-lt"/>
              <a:ea typeface="+mn-ea"/>
              <a:cs typeface="+mn-cs"/>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kumimoji="0" lang="en-US" sz="1100" b="0" i="0" u="none" strike="noStrike" kern="1200" cap="none" spc="0" normalizeH="0" baseline="3000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rPr>
              <a:t>2</a:t>
            </a:r>
            <a:r>
              <a:rPr kumimoji="0" lang="en-US" sz="1100" b="0" i="0" u="none" strike="noStrike" kern="1200" cap="none" spc="0" normalizeH="0" baseline="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rPr>
              <a:t>Gartner 2024 Top Five Trends in Privacy: </a:t>
            </a:r>
            <a:r>
              <a:rPr lang="en-US" sz="1100">
                <a:hlinkClick r:id="rId4"/>
              </a:rPr>
              <a:t>https://www.gartner.com/en/newsroom/press-releases/2022-05-31-gartner-identifies-top-five-trends-in-privacy-through-2024</a:t>
            </a:r>
            <a:endParaRPr lang="en-US" sz="1100"/>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endParaRPr lang="en-US" sz="1100"/>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lang="en-US" sz="1100" baseline="30000">
                <a:hlinkClick r:id="rId5"/>
              </a:rPr>
              <a:t>3</a:t>
            </a:r>
            <a:r>
              <a:rPr lang="en-US" sz="1100">
                <a:hlinkClick r:id="rId5"/>
              </a:rPr>
              <a:t>T-Mobile Informing Impacted Customers about Unauthorized Activity - T-Mobile Newsroom</a:t>
            </a:r>
            <a:r>
              <a:rPr lang="en-US" sz="1100"/>
              <a:t>: https://www.t-mobile.com/news/business/customer-information</a:t>
            </a: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endParaRPr lang="en-US" sz="1100"/>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lang="en-US" sz="1100" baseline="30000">
                <a:hlinkClick r:id="rId6"/>
              </a:rPr>
              <a:t>4</a:t>
            </a:r>
            <a:r>
              <a:rPr lang="en-US" sz="1100">
                <a:hlinkClick r:id="rId6"/>
              </a:rPr>
              <a:t>T-Mobile breached by hackers as 37 million customers impacted - ABC News (go.com)</a:t>
            </a:r>
            <a:r>
              <a:rPr lang="en-US" sz="1100"/>
              <a:t>: https://abcnews.go.com/US/mobile-breached-hackers-37-million-customers-impacted/story?id=96557559</a:t>
            </a: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lang="en-US" sz="1100" baseline="30000">
                <a:hlinkClick r:id="rId7"/>
              </a:rPr>
              <a:t>5</a:t>
            </a:r>
            <a:r>
              <a:rPr lang="en-US" sz="1100">
                <a:hlinkClick r:id="rId7"/>
              </a:rPr>
              <a:t>Comprehensive Protection Strategies Against Cyber Threats | Gartner</a:t>
            </a:r>
            <a:r>
              <a:rPr lang="en-US" sz="1100"/>
              <a:t>: Comprehensive Protection Strategies Against Cyber Threats | Gartner</a:t>
            </a: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200" cap="none" spc="0" normalizeH="0" baseline="3000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kumimoji="0" lang="en-US" sz="1100" b="0" i="0" u="none" strike="noStrike" kern="1200" cap="none" spc="0" normalizeH="0" baseline="3000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rPr>
              <a:t>6</a:t>
            </a:r>
            <a:r>
              <a:rPr kumimoji="0" lang="en-US" sz="1100" b="0" i="0" u="none" strike="noStrike" kern="1200" cap="none" spc="0" normalizeH="0" baseline="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rPr>
              <a:t>Forrester State of Cybersecurity Innovations: </a:t>
            </a:r>
            <a:r>
              <a:rPr lang="en-US" sz="1100">
                <a:hlinkClick r:id="rId8"/>
              </a:rPr>
              <a:t>https://www.forrester.com/blogs/state-of-cybersecurity-innovation-rsa-conference-2024/#:~:text=Forrester%20calls%20out%20deepfakes%20as%20one%20of%20the,and%20brand%20damage%2C%20amplification%20of%20misinformation%2C%20and%20more.</a:t>
            </a:r>
            <a:endParaRPr kumimoji="0" lang="en-US" sz="1100" b="0" i="0" u="none" strike="noStrike" kern="1200" cap="none" spc="0" normalizeH="0" baseline="0" noProof="0">
              <a:ln>
                <a:noFill/>
              </a:ln>
              <a:solidFill>
                <a:srgbClr val="262626"/>
              </a:solidFill>
              <a:effectLst/>
              <a:uLnTx/>
              <a:uFillTx/>
              <a:latin typeface="Calibri" panose="020F0502020204030204" pitchFamily="34" charset="0"/>
              <a:ea typeface="MS Gothic" panose="020B0609070205080204" pitchFamily="49" charset="-128"/>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200" cap="none" spc="0" normalizeH="0" baseline="0" noProof="0">
              <a:ln>
                <a:noFill/>
              </a:ln>
              <a:gradFill>
                <a:gsLst>
                  <a:gs pos="35000">
                    <a:srgbClr val="282828"/>
                  </a:gs>
                  <a:gs pos="10000">
                    <a:srgbClr val="282828"/>
                  </a:gs>
                </a:gsLst>
                <a:path path="circle">
                  <a:fillToRect l="100000" t="100000"/>
                </a:path>
              </a:gradFill>
              <a:effectLst/>
              <a:uLnTx/>
              <a:uFillTx/>
              <a:latin typeface="Segoe UI Semibold"/>
              <a:ea typeface="+mn-ea"/>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kumimoji="0" lang="en-US" sz="1100" b="0" i="0" u="none" strike="noStrike" kern="1200" cap="none" spc="0" normalizeH="0" baseline="30000" noProof="0">
                <a:ln>
                  <a:noFill/>
                </a:ln>
                <a:gradFill>
                  <a:gsLst>
                    <a:gs pos="35000">
                      <a:srgbClr val="282828"/>
                    </a:gs>
                    <a:gs pos="10000">
                      <a:srgbClr val="282828"/>
                    </a:gs>
                  </a:gsLst>
                  <a:path path="circle">
                    <a:fillToRect l="100000" t="100000"/>
                  </a:path>
                </a:gradFill>
                <a:effectLst/>
                <a:uLnTx/>
                <a:uFillTx/>
                <a:latin typeface="Segoe UI Semibold"/>
                <a:ea typeface="+mn-ea"/>
                <a:cs typeface="Segoe UI" panose="020B0502040204020203" pitchFamily="34" charset="0"/>
              </a:rPr>
              <a:t>7</a:t>
            </a:r>
            <a:r>
              <a:rPr lang="en-US" sz="1100">
                <a:hlinkClick r:id="rId9"/>
              </a:rPr>
              <a:t>Inside The Ransomware Attack That Shut Down MGM Resorts (forbes.com)</a:t>
            </a:r>
            <a:r>
              <a:rPr lang="en-US" sz="1100"/>
              <a:t>: </a:t>
            </a:r>
            <a:r>
              <a:rPr lang="en-US" sz="1100" u="sng"/>
              <a:t>https://www.forbes.com/sites/suzannerowankelleher/2023/09/13/ransomware-attack-mgm-resorts/</a:t>
            </a: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200" cap="none" spc="0" normalizeH="0" baseline="0" noProof="0">
              <a:ln>
                <a:noFill/>
              </a:ln>
              <a:gradFill>
                <a:gsLst>
                  <a:gs pos="35000">
                    <a:srgbClr val="282828"/>
                  </a:gs>
                  <a:gs pos="10000">
                    <a:srgbClr val="282828"/>
                  </a:gs>
                </a:gsLst>
                <a:path path="circle">
                  <a:fillToRect l="100000" t="100000"/>
                </a:path>
              </a:gradFill>
              <a:effectLst/>
              <a:uLnTx/>
              <a:uFillTx/>
              <a:latin typeface="Segoe UI Semibold"/>
              <a:ea typeface="+mn-ea"/>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kumimoji="0" lang="en-US" sz="1100" b="0" i="0" u="none" strike="noStrike" kern="1200" cap="none" spc="0" normalizeH="0" baseline="30000" noProof="0">
                <a:ln>
                  <a:noFill/>
                </a:ln>
                <a:gradFill>
                  <a:gsLst>
                    <a:gs pos="35000">
                      <a:srgbClr val="282828"/>
                    </a:gs>
                    <a:gs pos="10000">
                      <a:srgbClr val="282828"/>
                    </a:gs>
                  </a:gsLst>
                  <a:path path="circle">
                    <a:fillToRect l="100000" t="100000"/>
                  </a:path>
                </a:gradFill>
                <a:effectLst/>
                <a:uLnTx/>
                <a:uFillTx/>
                <a:latin typeface="Segoe UI Semibold"/>
                <a:ea typeface="+mn-ea"/>
                <a:cs typeface="Segoe UI" panose="020B0502040204020203" pitchFamily="34" charset="0"/>
              </a:rPr>
              <a:t>8</a:t>
            </a:r>
            <a:r>
              <a:rPr kumimoji="0" lang="en-US" sz="1100" b="0" i="0" u="none" strike="noStrike" kern="1200" cap="none" spc="0" normalizeH="0" baseline="0" noProof="0">
                <a:ln>
                  <a:noFill/>
                </a:ln>
                <a:gradFill>
                  <a:gsLst>
                    <a:gs pos="35000">
                      <a:srgbClr val="282828"/>
                    </a:gs>
                    <a:gs pos="10000">
                      <a:srgbClr val="282828"/>
                    </a:gs>
                  </a:gsLst>
                  <a:path path="circle">
                    <a:fillToRect l="100000" t="100000"/>
                  </a:path>
                </a:gradFill>
                <a:effectLst/>
                <a:uLnTx/>
                <a:uFillTx/>
                <a:latin typeface="Segoe UI Semibold"/>
                <a:ea typeface="+mn-ea"/>
                <a:cs typeface="Segoe UI" panose="020B0502040204020203" pitchFamily="34" charset="0"/>
              </a:rPr>
              <a:t>Federal Trade Commission Research: </a:t>
            </a:r>
            <a:r>
              <a:rPr lang="en-US" sz="1100">
                <a:hlinkClick r:id="rId10"/>
              </a:rPr>
              <a:t>https://www.ftc.gov/business-guidance/blog/2024/04/new-ftc-data-spotlight-offers-illuminating-insights-impersonation-scams</a:t>
            </a:r>
            <a:endParaRPr kumimoji="0" lang="en-US" sz="1100" b="0" i="0" u="none" strike="noStrike" kern="1200" cap="none" spc="0" normalizeH="0" baseline="0" noProof="0">
              <a:ln>
                <a:noFill/>
              </a:ln>
              <a:gradFill>
                <a:gsLst>
                  <a:gs pos="35000">
                    <a:srgbClr val="282828"/>
                  </a:gs>
                  <a:gs pos="10000">
                    <a:srgbClr val="282828"/>
                  </a:gs>
                </a:gsLst>
                <a:path path="circle">
                  <a:fillToRect l="100000" t="100000"/>
                </a:path>
              </a:gradFill>
              <a:effectLst/>
              <a:uLnTx/>
              <a:uFillTx/>
              <a:latin typeface="Segoe UI Semibold"/>
              <a:ea typeface="+mn-ea"/>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200" cap="none" spc="0" normalizeH="0" baseline="0" noProof="0">
              <a:ln>
                <a:noFill/>
              </a:ln>
              <a:gradFill>
                <a:gsLst>
                  <a:gs pos="35000">
                    <a:srgbClr val="282828"/>
                  </a:gs>
                  <a:gs pos="10000">
                    <a:srgbClr val="282828"/>
                  </a:gs>
                </a:gsLst>
                <a:path path="circle">
                  <a:fillToRect l="100000" t="100000"/>
                </a:path>
              </a:gradFill>
              <a:effectLst/>
              <a:uLnTx/>
              <a:uFillTx/>
              <a:latin typeface="Segoe UI Semibold"/>
              <a:ea typeface="+mn-ea"/>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kumimoji="0" lang="en-US" sz="1100" b="0" i="0" u="none" strike="noStrike" kern="1200" cap="none" spc="0" normalizeH="0" baseline="30000" noProof="0">
                <a:ln>
                  <a:noFill/>
                </a:ln>
                <a:gradFill>
                  <a:gsLst>
                    <a:gs pos="35000">
                      <a:srgbClr val="282828"/>
                    </a:gs>
                    <a:gs pos="10000">
                      <a:srgbClr val="282828"/>
                    </a:gs>
                  </a:gsLst>
                  <a:path path="circle">
                    <a:fillToRect l="100000" t="100000"/>
                  </a:path>
                </a:gradFill>
                <a:effectLst/>
                <a:uLnTx/>
                <a:uFillTx/>
                <a:latin typeface="Segoe UI Semibold"/>
                <a:ea typeface="+mn-ea"/>
                <a:cs typeface="Segoe UI" panose="020B0502040204020203" pitchFamily="34" charset="0"/>
              </a:rPr>
              <a:t>9</a:t>
            </a:r>
            <a:r>
              <a:rPr kumimoji="0" lang="en-US" sz="1100" b="0" i="0" u="none" strike="noStrike" kern="1200" cap="none" spc="0" normalizeH="0" baseline="0" noProof="0">
                <a:ln>
                  <a:noFill/>
                </a:ln>
                <a:gradFill>
                  <a:gsLst>
                    <a:gs pos="35000">
                      <a:srgbClr val="282828"/>
                    </a:gs>
                    <a:gs pos="10000">
                      <a:srgbClr val="282828"/>
                    </a:gs>
                  </a:gsLst>
                  <a:path path="circle">
                    <a:fillToRect l="100000" t="100000"/>
                  </a:path>
                </a:gradFill>
                <a:effectLst/>
                <a:uLnTx/>
                <a:uFillTx/>
                <a:latin typeface="Segoe UI Semibold"/>
                <a:ea typeface="+mn-ea"/>
                <a:cs typeface="Segoe UI" panose="020B0502040204020203" pitchFamily="34" charset="0"/>
              </a:rPr>
              <a:t>uk.gov research: </a:t>
            </a:r>
            <a:r>
              <a:rPr lang="en-US" sz="1100">
                <a:hlinkClick r:id="rId11"/>
              </a:rPr>
              <a:t>https://www.gov.uk/government/statistics/cyber-security-breaches-survey-2024/cyber-security-breaches-survey-2024</a:t>
            </a:r>
            <a:endParaRPr lang="en-US" sz="1100"/>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endParaRPr kumimoji="0" lang="en-US" sz="1100" b="0" i="0" u="none" strike="noStrike" kern="1200" cap="none" spc="0" normalizeH="0" baseline="30000" noProof="0">
              <a:ln>
                <a:noFill/>
              </a:ln>
              <a:gradFill>
                <a:gsLst>
                  <a:gs pos="35000">
                    <a:srgbClr val="282828"/>
                  </a:gs>
                  <a:gs pos="10000">
                    <a:srgbClr val="282828"/>
                  </a:gs>
                </a:gsLst>
                <a:path path="circle">
                  <a:fillToRect l="100000" t="100000"/>
                </a:path>
              </a:gradFill>
              <a:effectLst/>
              <a:uLnTx/>
              <a:uFillTx/>
              <a:latin typeface="Segoe UI Semibold"/>
              <a:ea typeface="+mn-ea"/>
              <a:cs typeface="Segoe UI" panose="020B0502040204020203" pitchFamily="34"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kumimoji="0" lang="en-US" sz="1100" b="0" i="0" u="none" strike="noStrike" kern="1200" cap="none" spc="0" normalizeH="0" baseline="30000" noProof="0">
                <a:ln>
                  <a:noFill/>
                </a:ln>
                <a:gradFill>
                  <a:gsLst>
                    <a:gs pos="35000">
                      <a:srgbClr val="282828"/>
                    </a:gs>
                    <a:gs pos="10000">
                      <a:srgbClr val="282828"/>
                    </a:gs>
                  </a:gsLst>
                  <a:path path="circle">
                    <a:fillToRect l="100000" t="100000"/>
                  </a:path>
                </a:gradFill>
                <a:effectLst/>
                <a:uLnTx/>
                <a:uFillTx/>
                <a:latin typeface="Segoe UI Semibold"/>
                <a:ea typeface="+mn-ea"/>
                <a:cs typeface="Segoe UI" panose="020B0502040204020203" pitchFamily="34" charset="0"/>
              </a:rPr>
              <a:t>10</a:t>
            </a:r>
            <a:r>
              <a:rPr lang="en-US" sz="1100">
                <a:hlinkClick r:id="rId12"/>
              </a:rPr>
              <a:t>MGM loses $100M, refused to pay ransom to end cyberattack (nypost.com)</a:t>
            </a:r>
            <a:r>
              <a:rPr lang="en-US" sz="1100"/>
              <a:t> </a:t>
            </a:r>
            <a:r>
              <a:rPr lang="en-US" sz="1100">
                <a:hlinkClick r:id="rId12"/>
              </a:rPr>
              <a:t>MGM loses $100M, refused to pay ransom to end cyberattack (nypost.com)</a:t>
            </a:r>
            <a:endParaRPr kumimoji="0" lang="en-US" sz="1100" b="0" i="0" u="none" strike="noStrike" kern="1200" cap="none" spc="0" normalizeH="0" baseline="30000" noProof="0">
              <a:ln>
                <a:noFill/>
              </a:ln>
              <a:gradFill>
                <a:gsLst>
                  <a:gs pos="35000">
                    <a:srgbClr val="282828"/>
                  </a:gs>
                  <a:gs pos="10000">
                    <a:srgbClr val="282828"/>
                  </a:gs>
                </a:gsLst>
                <a:path path="circle">
                  <a:fillToRect l="100000" t="100000"/>
                </a:path>
              </a:gradFill>
              <a:effectLst/>
              <a:uLnTx/>
              <a:uFillTx/>
              <a:latin typeface="Segoe UI Semibold"/>
              <a:ea typeface="+mn-ea"/>
              <a:cs typeface="Segoe UI" panose="020B0502040204020203" pitchFamily="34" charset="0"/>
            </a:endParaRPr>
          </a:p>
          <a:p>
            <a:pPr marL="0" marR="0"/>
            <a:endParaRPr lang="en-US" sz="1100">
              <a:solidFill>
                <a:srgbClr val="262626"/>
              </a:solidFill>
              <a:effectLst/>
              <a:latin typeface="Segoe Pro" panose="020B0502040504020203" pitchFamily="34" charset="0"/>
              <a:ea typeface="Calibri" panose="020F0502020204030204" pitchFamily="34" charset="0"/>
              <a:cs typeface="Times New Roman" panose="02020603050405020304" pitchFamily="18" charset="0"/>
            </a:endParaRPr>
          </a:p>
          <a:p>
            <a:pPr marL="0" marR="0"/>
            <a:endParaRPr lang="en-US" sz="1100">
              <a:solidFill>
                <a:srgbClr val="262626"/>
              </a:solidFill>
              <a:effectLst/>
              <a:latin typeface="Segoe Pro" panose="020B0502040504020203"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3E014C3-AC8C-4A60-9C73-5E397988B9BB}"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02096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2CDFE-03B0-32C7-991E-9C4DD9620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04A8B1-BC3E-5867-C455-4BC4382AB6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2EBFD-372D-BD69-7A33-638B8A7331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solidFill>
                <a:srgbClr val="000000"/>
              </a:solidFill>
              <a:effectLst/>
              <a:latin typeface="Segoe UI" panose="020B0502040204020203" pitchFamily="34" charset="0"/>
            </a:endParaRPr>
          </a:p>
        </p:txBody>
      </p:sp>
      <p:sp>
        <p:nvSpPr>
          <p:cNvPr id="4" name="Header Placeholder 3">
            <a:extLst>
              <a:ext uri="{FF2B5EF4-FFF2-40B4-BE49-F238E27FC236}">
                <a16:creationId xmlns:a16="http://schemas.microsoft.com/office/drawing/2014/main" id="{BBA0B3CE-2BBE-E823-9A07-6E28E7DC8CC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5578C97-6566-7539-9DFB-7B65BBF8AE7E}"/>
              </a:ext>
            </a:extLst>
          </p:cNvPr>
          <p:cNvSpPr>
            <a:spLocks noGrp="1"/>
          </p:cNvSpPr>
          <p:nvPr>
            <p:ph type="ftr" sz="quarter" idx="4"/>
          </p:nvPr>
        </p:nvSpPr>
        <p:spPr/>
        <p:txBody>
          <a:bodyPr/>
          <a:lstStyle/>
          <a:p>
            <a:pPr marL="60413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F7068C0-EB71-B1A4-20CD-F77D8552FA58}"/>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4/15/2025 2:50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B3067E0A-6232-C5C1-6662-6587A0E7840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01284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FE5D8-2234-42A6-A69E-2976D39D826D}" type="slidenum">
              <a:rPr lang="en-US" smtClean="0"/>
              <a:t>30</a:t>
            </a:fld>
            <a:endParaRPr lang="en-US"/>
          </a:p>
        </p:txBody>
      </p:sp>
    </p:spTree>
    <p:extLst>
      <p:ext uri="{BB962C8B-B14F-4D97-AF65-F5344CB8AC3E}">
        <p14:creationId xmlns:p14="http://schemas.microsoft.com/office/powerpoint/2010/main" val="2835572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1DD9654-15A7-4CEE-B317-59E69769D2B2}"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4/15/2025 2:50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02864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Remote Onboarding + B2B collab + high assurance and recovery</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4C3E0317-B4ED-4780-B34B-F3F1E4B833EC}"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4/15/2025 2:50 PM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3764399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ctr"/>
            <a:r>
              <a:rPr lang="en-US" b="1" dirty="0"/>
              <a:t>Secure onboarding for guests/contractors and resource access</a:t>
            </a:r>
          </a:p>
          <a:p>
            <a:pPr lvl="1" algn="l"/>
            <a:r>
              <a:rPr lang="en-US" dirty="0"/>
              <a:t>Entitlement Management</a:t>
            </a:r>
          </a:p>
          <a:p>
            <a:pPr lvl="1" algn="l"/>
            <a:r>
              <a:rPr lang="en-US" dirty="0"/>
              <a:t>Verified ID</a:t>
            </a:r>
          </a:p>
          <a:p>
            <a:pPr lvl="0" algn="ctr"/>
            <a:r>
              <a:rPr lang="en-US" b="1" dirty="0"/>
              <a:t>Secure privileged access (verify privileged users)</a:t>
            </a:r>
          </a:p>
          <a:p>
            <a:pPr lvl="1" algn="l"/>
            <a:r>
              <a:rPr lang="en-US" dirty="0"/>
              <a:t>Entitlement Management</a:t>
            </a:r>
          </a:p>
          <a:p>
            <a:pPr lvl="1" algn="l"/>
            <a:r>
              <a:rPr lang="en-US" dirty="0"/>
              <a:t>Verified ID</a:t>
            </a:r>
          </a:p>
          <a:p>
            <a:pPr lvl="0" algn="ctr"/>
            <a:r>
              <a:rPr lang="en-US" sz="2000" b="1" kern="1200" dirty="0">
                <a:solidFill>
                  <a:prstClr val="white"/>
                </a:solidFill>
                <a:latin typeface="Aptos" panose="02110004020202020204"/>
                <a:ea typeface="+mn-ea"/>
                <a:cs typeface="+mn-cs"/>
              </a:rPr>
              <a:t>Helpdesk and account recovery</a:t>
            </a:r>
          </a:p>
          <a:p>
            <a:pPr lvl="1" algn="l"/>
            <a:r>
              <a:rPr lang="en-US" dirty="0"/>
              <a:t>Verified ID</a:t>
            </a:r>
          </a:p>
          <a:p>
            <a:pPr lvl="1" algn="l"/>
            <a:r>
              <a:rPr lang="en-US" dirty="0"/>
              <a:t>GitHub sample </a:t>
            </a:r>
          </a:p>
          <a:p>
            <a:endParaRPr lang="en-GB" dirty="0"/>
          </a:p>
        </p:txBody>
      </p:sp>
      <p:sp>
        <p:nvSpPr>
          <p:cNvPr id="4" name="Slide Number Placeholder 3"/>
          <p:cNvSpPr>
            <a:spLocks noGrp="1"/>
          </p:cNvSpPr>
          <p:nvPr>
            <p:ph type="sldNum" sz="quarter" idx="5"/>
          </p:nvPr>
        </p:nvSpPr>
        <p:spPr/>
        <p:txBody>
          <a:bodyPr/>
          <a:lstStyle/>
          <a:p>
            <a:fld id="{91CFE5D8-2234-42A6-A69E-2976D39D826D}" type="slidenum">
              <a:rPr lang="en-US" smtClean="0"/>
              <a:t>35</a:t>
            </a:fld>
            <a:endParaRPr lang="en-US"/>
          </a:p>
        </p:txBody>
      </p:sp>
    </p:spTree>
    <p:extLst>
      <p:ext uri="{BB962C8B-B14F-4D97-AF65-F5344CB8AC3E}">
        <p14:creationId xmlns:p14="http://schemas.microsoft.com/office/powerpoint/2010/main" val="2760131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 added to key slides</a:t>
            </a:r>
          </a:p>
        </p:txBody>
      </p:sp>
      <p:sp>
        <p:nvSpPr>
          <p:cNvPr id="4" name="Slide Number Placeholder 3"/>
          <p:cNvSpPr>
            <a:spLocks noGrp="1"/>
          </p:cNvSpPr>
          <p:nvPr>
            <p:ph type="sldNum" sz="quarter" idx="5"/>
          </p:nvPr>
        </p:nvSpPr>
        <p:spPr/>
        <p:txBody>
          <a:bodyPr/>
          <a:lstStyle/>
          <a:p>
            <a:fld id="{3E1E7CE4-CFD5-47B9-9009-CE25E4B18887}" type="slidenum">
              <a:rPr lang="en-US" smtClean="0"/>
              <a:t>36</a:t>
            </a:fld>
            <a:endParaRPr lang="en-US"/>
          </a:p>
        </p:txBody>
      </p:sp>
    </p:spTree>
    <p:extLst>
      <p:ext uri="{BB962C8B-B14F-4D97-AF65-F5344CB8AC3E}">
        <p14:creationId xmlns:p14="http://schemas.microsoft.com/office/powerpoint/2010/main" val="3654513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8AE9B08-AC11-4977-9C11-8C9DF52E30F3}" type="slidenum">
              <a:rPr lang="en-IE" smtClean="0"/>
              <a:t>37</a:t>
            </a:fld>
            <a:endParaRPr lang="en-IE"/>
          </a:p>
        </p:txBody>
      </p:sp>
    </p:spTree>
    <p:extLst>
      <p:ext uri="{BB962C8B-B14F-4D97-AF65-F5344CB8AC3E}">
        <p14:creationId xmlns:p14="http://schemas.microsoft.com/office/powerpoint/2010/main" val="1405796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8AE9B08-AC11-4977-9C11-8C9DF52E30F3}" type="slidenum">
              <a:rPr lang="en-IE" smtClean="0"/>
              <a:t>38</a:t>
            </a:fld>
            <a:endParaRPr lang="en-IE"/>
          </a:p>
        </p:txBody>
      </p:sp>
    </p:spTree>
    <p:extLst>
      <p:ext uri="{BB962C8B-B14F-4D97-AF65-F5344CB8AC3E}">
        <p14:creationId xmlns:p14="http://schemas.microsoft.com/office/powerpoint/2010/main" val="535023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2DCAC-55A3-84ED-249D-9FFEE5BF2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798A2-E1CF-912E-B80A-5C4816221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1FEBB-71BC-8F98-73BF-0058FB5EDD98}"/>
              </a:ext>
            </a:extLst>
          </p:cNvPr>
          <p:cNvSpPr>
            <a:spLocks noGrp="1"/>
          </p:cNvSpPr>
          <p:nvPr>
            <p:ph type="body" idx="1"/>
          </p:nvPr>
        </p:nvSpPr>
        <p:spPr/>
        <p:txBody>
          <a:bodyPr/>
          <a:lstStyle/>
          <a:p>
            <a:pPr marL="0" marR="0" lvl="0" indent="0" algn="l" defTabSz="914400">
              <a:lnSpc>
                <a:spcPct val="107000"/>
              </a:lnSpc>
              <a:spcBef>
                <a:spcPts val="0"/>
              </a:spcBef>
              <a:spcAft>
                <a:spcPts val="800"/>
              </a:spcAft>
              <a:buNone/>
              <a:tabLst/>
              <a:defRPr/>
            </a:pPr>
            <a:r>
              <a:rPr lang="en-US" u="sng"/>
              <a:t>How can Microsoft help you address these issues?</a:t>
            </a:r>
            <a:endParaRPr lang="en-US"/>
          </a:p>
          <a:p>
            <a:pPr marL="0" marR="0" lvl="0" indent="0" algn="l" defTabSz="914400">
              <a:lnSpc>
                <a:spcPct val="107000"/>
              </a:lnSpc>
              <a:spcBef>
                <a:spcPts val="0"/>
              </a:spcBef>
              <a:spcAft>
                <a:spcPts val="800"/>
              </a:spcAft>
              <a:buNone/>
              <a:tabLst/>
              <a:defRPr/>
            </a:pPr>
            <a:endParaRPr lang="en-US"/>
          </a:p>
          <a:p>
            <a:pPr marL="0" marR="0" lvl="0" indent="0" algn="l" defTabSz="914400">
              <a:lnSpc>
                <a:spcPct val="107000"/>
              </a:lnSpc>
              <a:spcBef>
                <a:spcPts val="0"/>
              </a:spcBef>
              <a:spcAft>
                <a:spcPts val="800"/>
              </a:spcAft>
              <a:buNone/>
              <a:tabLst/>
              <a:defRPr/>
            </a:pPr>
            <a:r>
              <a:rPr lang="en-US" b="1"/>
              <a:t>Introduce Verified ID in these processes to improve trust &amp; efficiency. </a:t>
            </a:r>
            <a:r>
              <a:rPr lang="en-US">
                <a:effectLst/>
              </a:rPr>
              <a:t>Microsoft Entra Verified ID is a </a:t>
            </a:r>
            <a:r>
              <a:rPr lang="en-US" b="0">
                <a:effectLst/>
              </a:rPr>
              <a:t>managed verifiable credential service </a:t>
            </a:r>
            <a:r>
              <a:rPr lang="en-US">
                <a:effectLst/>
              </a:rPr>
              <a:t>that lets organizations build unique user-owned identity scenarios designed for trustworthy, secure, and efficient interactions between people and organizations.</a:t>
            </a:r>
          </a:p>
          <a:p>
            <a:pPr marL="0" marR="0" lvl="0" indent="0" algn="l" defTabSz="914400">
              <a:lnSpc>
                <a:spcPct val="107000"/>
              </a:lnSpc>
              <a:spcBef>
                <a:spcPts val="0"/>
              </a:spcBef>
              <a:spcAft>
                <a:spcPts val="800"/>
              </a:spcAft>
              <a:buNone/>
              <a:tabLst/>
              <a:defRPr/>
            </a:pPr>
            <a:endParaRPr lang="en-US">
              <a:effectLst/>
            </a:endParaRPr>
          </a:p>
          <a:p>
            <a:pPr marL="0" marR="0" lvl="0" indent="0" algn="l" defTabSz="914400">
              <a:lnSpc>
                <a:spcPct val="107000"/>
              </a:lnSpc>
              <a:spcBef>
                <a:spcPts val="0"/>
              </a:spcBef>
              <a:spcAft>
                <a:spcPts val="800"/>
              </a:spcAft>
              <a:buNone/>
              <a:tabLst/>
              <a:defRPr/>
            </a:pPr>
            <a:r>
              <a:rPr lang="en-US" b="1">
                <a:effectLst/>
              </a:rPr>
              <a:t>Onboarding</a:t>
            </a:r>
            <a:endParaRPr lang="en-US"/>
          </a:p>
          <a:p>
            <a:pPr marL="0" marR="0" lvl="0" indent="0" algn="l" defTabSz="914400">
              <a:lnSpc>
                <a:spcPct val="107000"/>
              </a:lnSpc>
              <a:spcBef>
                <a:spcPts val="0"/>
              </a:spcBef>
              <a:spcAft>
                <a:spcPts val="800"/>
              </a:spcAft>
              <a:buNone/>
              <a:tabLst/>
              <a:defRPr/>
            </a:pPr>
            <a:r>
              <a:rPr lang="en-US" b="0">
                <a:effectLst/>
              </a:rPr>
              <a:t>Check on the identity and skills of who you’re onboarding so that you are certain of who you are onboarding. Not only can you improve trust but also efficiency. </a:t>
            </a:r>
            <a:r>
              <a:rPr lang="en-US"/>
              <a:t>Onboard workers securely in minutes, not days or weeks. </a:t>
            </a:r>
            <a:r>
              <a:rPr lang="en-US" b="0">
                <a:effectLst/>
              </a:rPr>
              <a:t>Eliminate the tedious manual tasks and waiting that make onboarding such a pain. Make onboarding a simple task that can be done in minutes from someone’s device</a:t>
            </a:r>
          </a:p>
          <a:p>
            <a:pPr marL="0" marR="0" lvl="0" indent="0" algn="l" defTabSz="914400">
              <a:lnSpc>
                <a:spcPct val="107000"/>
              </a:lnSpc>
              <a:spcBef>
                <a:spcPts val="0"/>
              </a:spcBef>
              <a:spcAft>
                <a:spcPts val="800"/>
              </a:spcAft>
              <a:buNone/>
              <a:tabLst/>
              <a:defRPr/>
            </a:pPr>
            <a:endParaRPr lang="en-US">
              <a:effectLst/>
            </a:endParaRPr>
          </a:p>
          <a:p>
            <a:pPr marL="0" marR="0" lvl="0" indent="0" algn="l" defTabSz="914400">
              <a:lnSpc>
                <a:spcPct val="107000"/>
              </a:lnSpc>
              <a:spcBef>
                <a:spcPts val="0"/>
              </a:spcBef>
              <a:spcAft>
                <a:spcPts val="800"/>
              </a:spcAft>
              <a:buNone/>
              <a:tabLst/>
              <a:defRPr/>
            </a:pPr>
            <a:r>
              <a:rPr lang="en-US" b="1">
                <a:effectLst/>
              </a:rPr>
              <a:t>Access to resources</a:t>
            </a:r>
            <a:endParaRPr lang="en-US">
              <a:effectLst/>
            </a:endParaRPr>
          </a:p>
          <a:p>
            <a:pPr marL="0" marR="0" lvl="0" indent="0" algn="l" defTabSz="914400">
              <a:lnSpc>
                <a:spcPct val="107000"/>
              </a:lnSpc>
              <a:spcBef>
                <a:spcPts val="0"/>
              </a:spcBef>
              <a:spcAft>
                <a:spcPts val="800"/>
              </a:spcAft>
              <a:buNone/>
              <a:tabLst/>
              <a:defRPr/>
            </a:pPr>
            <a:r>
              <a:rPr lang="en-US" b="0">
                <a:effectLst/>
              </a:rPr>
              <a:t>Prepare your organization to handle privacy regulations by allowing sensitive data and resource access only to trusted users that fit specific criteria</a:t>
            </a:r>
          </a:p>
          <a:p>
            <a:pPr marL="0" marR="0" lvl="0" indent="0" algn="l" defTabSz="914400">
              <a:lnSpc>
                <a:spcPct val="107000"/>
              </a:lnSpc>
              <a:spcBef>
                <a:spcPts val="0"/>
              </a:spcBef>
              <a:spcAft>
                <a:spcPts val="800"/>
              </a:spcAft>
              <a:buNone/>
              <a:tabLst/>
              <a:defRPr/>
            </a:pPr>
            <a:endParaRPr lang="en-US">
              <a:effectLst/>
            </a:endParaRPr>
          </a:p>
          <a:p>
            <a:pPr marL="0" marR="0" lvl="0" indent="0" algn="l" defTabSz="914400">
              <a:lnSpc>
                <a:spcPct val="107000"/>
              </a:lnSpc>
              <a:spcBef>
                <a:spcPts val="0"/>
              </a:spcBef>
              <a:spcAft>
                <a:spcPts val="800"/>
              </a:spcAft>
              <a:buNone/>
              <a:tabLst/>
              <a:defRPr/>
            </a:pPr>
            <a:r>
              <a:rPr lang="en-US" b="1">
                <a:effectLst/>
              </a:rPr>
              <a:t>Help desk/account recovery</a:t>
            </a:r>
            <a:endParaRPr lang="en-US">
              <a:effectLst/>
            </a:endParaRPr>
          </a:p>
          <a:p>
            <a:pPr marL="0" marR="0" lvl="0" indent="0" algn="l" defTabSz="914400">
              <a:lnSpc>
                <a:spcPct val="107000"/>
              </a:lnSpc>
              <a:spcBef>
                <a:spcPts val="0"/>
              </a:spcBef>
              <a:spcAft>
                <a:spcPts val="800"/>
              </a:spcAft>
              <a:buNone/>
              <a:tabLst/>
              <a:defRPr/>
            </a:pPr>
            <a:r>
              <a:rPr lang="en-US" b="0">
                <a:effectLst/>
              </a:rPr>
              <a:t>Cut off this impersonation avenue, while limiting long IT calls. Make the help desk simple to access for trusted users, while blocking everyone else</a:t>
            </a:r>
            <a:endParaRPr lang="en-US" b="0" i="0">
              <a:effectLst/>
            </a:endParaRPr>
          </a:p>
          <a:p>
            <a:pPr marL="0" marR="0" lvl="0" indent="0" algn="l" defTabSz="914400">
              <a:lnSpc>
                <a:spcPct val="107000"/>
              </a:lnSpc>
              <a:spcBef>
                <a:spcPts val="0"/>
              </a:spcBef>
              <a:spcAft>
                <a:spcPts val="800"/>
              </a:spcAft>
              <a:buNone/>
              <a:tabLst/>
              <a:defRPr/>
            </a:pPr>
            <a:endParaRPr lang="en-US" b="0" i="0">
              <a:effectLst/>
            </a:endParaRPr>
          </a:p>
          <a:p>
            <a:pPr>
              <a:lnSpc>
                <a:spcPct val="107000"/>
              </a:lnSpc>
              <a:spcAft>
                <a:spcPts val="800"/>
              </a:spcAft>
              <a:defRPr/>
            </a:pPr>
            <a:r>
              <a:rPr lang="en-US" b="1"/>
              <a:t>Can watch VID webinars that touch all these use cases and go into setup at aka</a:t>
            </a:r>
            <a:r>
              <a:rPr lang="en-US" b="1" i="0">
                <a:effectLst/>
              </a:rPr>
              <a:t>.</a:t>
            </a:r>
            <a:r>
              <a:rPr lang="en-US" b="1"/>
              <a:t>ms/</a:t>
            </a:r>
            <a:r>
              <a:rPr lang="en-US" b="1" err="1"/>
              <a:t>VerifiedIDwebinars</a:t>
            </a:r>
            <a:endParaRPr lang="en-US" err="1"/>
          </a:p>
        </p:txBody>
      </p:sp>
      <p:sp>
        <p:nvSpPr>
          <p:cNvPr id="4" name="Slide Number Placeholder 3">
            <a:extLst>
              <a:ext uri="{FF2B5EF4-FFF2-40B4-BE49-F238E27FC236}">
                <a16:creationId xmlns:a16="http://schemas.microsoft.com/office/drawing/2014/main" id="{50003EDE-6D21-54B2-C83A-1BDBAF2BD32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3E014C3-AC8C-4A60-9C73-5E397988B9BB}"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26168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66CF9-922A-F77C-A8DA-3E4E82128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2B8D6-8C46-2D9D-1CC7-7FCA7F476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8B1AF-29F4-6014-E0DE-44D9D790EB6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400">
                <a:latin typeface="Aptos" panose="020B0004020202020204" pitchFamily="34" charset="0"/>
                <a:ea typeface="Times New Roman" panose="02020603050405020304" pitchFamily="18" charset="0"/>
                <a:cs typeface="Times New Roman" panose="02020603050405020304" pitchFamily="18" charset="0"/>
              </a:rPr>
              <a:t>Face Check with Microsoft Entra Verified ID introduces </a:t>
            </a:r>
            <a:r>
              <a:rPr lang="en-US" sz="1400" b="1">
                <a:latin typeface="Aptos" panose="020B0004020202020204" pitchFamily="34" charset="0"/>
                <a:ea typeface="Times New Roman" panose="02020603050405020304" pitchFamily="18" charset="0"/>
                <a:cs typeface="Times New Roman" panose="02020603050405020304" pitchFamily="18" charset="0"/>
              </a:rPr>
              <a:t>privacy-respecting facial matching </a:t>
            </a:r>
            <a:r>
              <a:rPr lang="en-US" sz="1400">
                <a:latin typeface="Aptos" panose="020B0004020202020204" pitchFamily="34" charset="0"/>
                <a:ea typeface="Times New Roman" panose="02020603050405020304" pitchFamily="18" charset="0"/>
                <a:cs typeface="Times New Roman" panose="02020603050405020304" pitchFamily="18" charset="0"/>
              </a:rPr>
              <a:t>into your identity verification processes. Use it to be certain that you know who is on the other side of a digital interaction when they present a Verified ID.</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400">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400">
                <a:latin typeface="Aptos" panose="020B0004020202020204" pitchFamily="34" charset="0"/>
                <a:ea typeface="Times New Roman" panose="02020603050405020304" pitchFamily="18" charset="0"/>
                <a:cs typeface="Times New Roman" panose="02020603050405020304" pitchFamily="18" charset="0"/>
              </a:rPr>
              <a:t>Face Check is a premium add on that you can implement on top of Verified ID for an additional verification layer of liveness. </a:t>
            </a:r>
            <a:r>
              <a:rPr lang="en-US" sz="1400" b="1">
                <a:latin typeface="Aptos" panose="020B0004020202020204" pitchFamily="34" charset="0"/>
                <a:ea typeface="Times New Roman" panose="02020603050405020304" pitchFamily="18" charset="0"/>
                <a:cs typeface="Times New Roman" panose="02020603050405020304" pitchFamily="18" charset="0"/>
              </a:rPr>
              <a:t>Know who is presenting a Verified ID in the moment it is presented.</a:t>
            </a:r>
            <a:r>
              <a:rPr lang="en-US" sz="1400" b="0">
                <a:latin typeface="Aptos" panose="020B0004020202020204" pitchFamily="34" charset="0"/>
                <a:ea typeface="Times New Roman" panose="02020603050405020304" pitchFamily="18" charset="0"/>
                <a:cs typeface="Times New Roman" panose="02020603050405020304" pitchFamily="18" charset="0"/>
              </a:rPr>
              <a:t> All it takes is a quick selfie.</a:t>
            </a:r>
            <a:endParaRPr lang="en-US" sz="1400" b="1">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400">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400">
                <a:latin typeface="Aptos" panose="020B0004020202020204" pitchFamily="34" charset="0"/>
                <a:ea typeface="Times New Roman" panose="02020603050405020304" pitchFamily="18" charset="0"/>
                <a:cs typeface="Times New Roman" panose="02020603050405020304" pitchFamily="18" charset="0"/>
              </a:rPr>
              <a:t>Face Check can be added to any Verified ID scenario. Stop impersonators from onboarding to your company, accessing your sensitive resources and apps, and from using the help desk as an entrance into your organization.</a:t>
            </a:r>
            <a:endParaRPr kumimoji="0" lang="en-US" sz="1400" b="0" i="0" u="sng"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400" b="0" i="0" u="sng"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400" b="0" i="0" u="sng" strike="noStrike" kern="1200" cap="none" spc="0" normalizeH="0" baseline="0" noProof="0">
                <a:ln>
                  <a:noFill/>
                </a:ln>
                <a:solidFill>
                  <a:srgbClr val="000000"/>
                </a:solidFill>
                <a:effectLst/>
                <a:uLnTx/>
                <a:uFillTx/>
                <a:latin typeface="Segoe UI"/>
                <a:ea typeface="+mn-ea"/>
                <a:cs typeface="Segoe UI"/>
              </a:rPr>
              <a:t>How does Face Check with Microsoft Entra Verified ID work?</a:t>
            </a:r>
            <a:r>
              <a:rPr kumimoji="0" lang="en-US" sz="1400" b="0" i="0" u="none" strike="noStrike" kern="1200" cap="none" spc="0" normalizeH="0" baseline="0" noProof="0">
                <a:ln>
                  <a:noFill/>
                </a:ln>
                <a:solidFill>
                  <a:srgbClr val="000000"/>
                </a:solidFill>
                <a:effectLst/>
                <a:uLnTx/>
                <a:uFillTx/>
                <a:latin typeface="Segoe UI"/>
                <a:ea typeface="+mn-ea"/>
                <a:cs typeface="Segoe UI"/>
              </a:rPr>
              <a:t> (left side of screen)</a:t>
            </a:r>
            <a:endParaRPr lang="en-US" sz="1500" u="sng">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endParaRPr lang="en-US" sz="1500">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500" b="0">
                <a:latin typeface="Aptos" panose="020B0004020202020204" pitchFamily="34" charset="0"/>
                <a:ea typeface="Times New Roman" panose="02020603050405020304" pitchFamily="18" charset="0"/>
                <a:cs typeface="Times New Roman" panose="02020603050405020304" pitchFamily="18" charset="0"/>
              </a:rPr>
              <a:t>Users own Verified IDs, which contain information about their identity such as their name, age, employment status, nationality or any other identity. The Verified ID can store a picture, usually one that comes from </a:t>
            </a:r>
            <a:r>
              <a:rPr lang="en-US" sz="1500">
                <a:latin typeface="Aptos" panose="020B0004020202020204" pitchFamily="34" charset="0"/>
                <a:ea typeface="Times New Roman" panose="02020603050405020304" pitchFamily="18" charset="0"/>
                <a:cs typeface="Times New Roman" panose="02020603050405020304" pitchFamily="18" charset="0"/>
              </a:rPr>
              <a:t>a trusted document such as a passport, driver’s license, or employee credential.</a:t>
            </a:r>
            <a:endParaRPr lang="en-US" sz="1500" b="0">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endParaRPr lang="en-US" sz="1500" b="0">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500" b="1">
                <a:latin typeface="Aptos" panose="020B0004020202020204" pitchFamily="34" charset="0"/>
                <a:ea typeface="Times New Roman" panose="02020603050405020304" pitchFamily="18" charset="0"/>
                <a:cs typeface="Times New Roman" panose="02020603050405020304" pitchFamily="18" charset="0"/>
              </a:rPr>
              <a:t>Face Check compares an individual’s live selfie with the photo that is stored on their Verified ID</a:t>
            </a:r>
            <a:r>
              <a:rPr lang="en-US" sz="1500">
                <a:latin typeface="Aptos" panose="020B0004020202020204" pitchFamily="34" charset="0"/>
                <a:ea typeface="Times New Roman" panose="02020603050405020304" pitchFamily="18" charset="0"/>
                <a:cs typeface="Times New Roman" panose="02020603050405020304" pitchFamily="18" charset="0"/>
              </a:rPr>
              <a:t>.</a:t>
            </a:r>
          </a:p>
          <a:p>
            <a:pPr marL="0" marR="0" indent="0">
              <a:lnSpc>
                <a:spcPct val="107000"/>
              </a:lnSpc>
              <a:spcBef>
                <a:spcPts val="0"/>
              </a:spcBef>
              <a:spcAft>
                <a:spcPts val="800"/>
              </a:spcAft>
              <a:buFont typeface="Arial" panose="020B0604020202020204" pitchFamily="34" charset="0"/>
              <a:buNone/>
            </a:pPr>
            <a:endParaRPr lang="en-US" sz="1500">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500">
                <a:latin typeface="Aptos" panose="020B0004020202020204" pitchFamily="34" charset="0"/>
                <a:ea typeface="Times New Roman" panose="02020603050405020304" pitchFamily="18" charset="0"/>
                <a:cs typeface="Times New Roman" panose="02020603050405020304" pitchFamily="18" charset="0"/>
              </a:rPr>
              <a:t>Face Check is privacy-respecting, </a:t>
            </a:r>
            <a:r>
              <a:rPr lang="en-US" sz="1500" b="1">
                <a:latin typeface="Aptos" panose="020B0004020202020204" pitchFamily="34" charset="0"/>
                <a:ea typeface="Times New Roman" panose="02020603050405020304" pitchFamily="18" charset="0"/>
                <a:cs typeface="Times New Roman" panose="02020603050405020304" pitchFamily="18" charset="0"/>
              </a:rPr>
              <a:t>it does not pass or store any personal information after completing the Face Check. The live selfie is discarded, and the verifying organization only receives a confidence score </a:t>
            </a:r>
            <a:r>
              <a:rPr lang="en-US" sz="1500">
                <a:latin typeface="Aptos" panose="020B0004020202020204" pitchFamily="34" charset="0"/>
                <a:ea typeface="Times New Roman" panose="02020603050405020304" pitchFamily="18" charset="0"/>
                <a:cs typeface="Times New Roman" panose="02020603050405020304" pitchFamily="18" charset="0"/>
              </a:rPr>
              <a:t>that shows how closely the live selfie and stored Verified ID photo resemble each other. Verifiers set a threshold confidence score that they will deem as a valid score. Default is 75%</a:t>
            </a:r>
          </a:p>
          <a:p>
            <a:pPr marL="0" marR="0" indent="0">
              <a:lnSpc>
                <a:spcPct val="107000"/>
              </a:lnSpc>
              <a:spcBef>
                <a:spcPts val="0"/>
              </a:spcBef>
              <a:spcAft>
                <a:spcPts val="800"/>
              </a:spcAft>
              <a:buFont typeface="Arial" panose="020B0604020202020204" pitchFamily="34" charset="0"/>
              <a:buNone/>
            </a:pPr>
            <a:endParaRPr lang="en-US" sz="1500">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500">
                <a:latin typeface="Aptos" panose="020B0004020202020204" pitchFamily="34" charset="0"/>
                <a:ea typeface="Times New Roman" panose="02020603050405020304" pitchFamily="18" charset="0"/>
                <a:cs typeface="Times New Roman" panose="02020603050405020304" pitchFamily="18" charset="0"/>
              </a:rPr>
              <a:t>Examples where you may want Face Check in addition to Verified ID:</a:t>
            </a:r>
          </a:p>
          <a:p>
            <a:pPr marL="285750" marR="0" indent="-285750">
              <a:lnSpc>
                <a:spcPct val="107000"/>
              </a:lnSpc>
              <a:spcBef>
                <a:spcPts val="0"/>
              </a:spcBef>
              <a:spcAft>
                <a:spcPts val="800"/>
              </a:spcAft>
              <a:buFontTx/>
              <a:buChar char="-"/>
            </a:pPr>
            <a:r>
              <a:rPr lang="en-US" sz="1500">
                <a:effectLst/>
                <a:latin typeface="Aptos" panose="020B0004020202020204" pitchFamily="34" charset="0"/>
                <a:ea typeface="Times New Roman" panose="02020603050405020304" pitchFamily="18" charset="0"/>
                <a:cs typeface="Times New Roman" panose="02020603050405020304" pitchFamily="18" charset="0"/>
              </a:rPr>
              <a:t>For a basic help desk function, just Verified ID is likely enough. If an employee wants to reset their password or recover their account, those are more sensitive actions where you might want to be more certain about who is taking the action. Use Face Check to ensure that the rightful user is taking this action and that an impersonator isn’t going to lock them out by changing a password</a:t>
            </a:r>
          </a:p>
          <a:p>
            <a:pPr marL="285750" marR="0" indent="-285750">
              <a:lnSpc>
                <a:spcPct val="107000"/>
              </a:lnSpc>
              <a:spcBef>
                <a:spcPts val="0"/>
              </a:spcBef>
              <a:spcAft>
                <a:spcPts val="800"/>
              </a:spcAft>
              <a:buFontTx/>
              <a:buChar char="-"/>
            </a:pPr>
            <a:r>
              <a:rPr lang="en-US" sz="1500">
                <a:effectLst/>
                <a:latin typeface="Aptos" panose="020B0004020202020204" pitchFamily="34" charset="0"/>
                <a:ea typeface="Times New Roman" panose="02020603050405020304" pitchFamily="18" charset="0"/>
                <a:cs typeface="Times New Roman" panose="02020603050405020304" pitchFamily="18" charset="0"/>
              </a:rPr>
              <a:t>If a banking customer is making an unusually large transaction, you may want to make sure the right person is spending that much money</a:t>
            </a:r>
          </a:p>
          <a:p>
            <a:pPr marL="285750" marR="0" indent="-285750">
              <a:lnSpc>
                <a:spcPct val="107000"/>
              </a:lnSpc>
              <a:spcBef>
                <a:spcPts val="0"/>
              </a:spcBef>
              <a:spcAft>
                <a:spcPts val="800"/>
              </a:spcAft>
              <a:buFontTx/>
              <a:buChar char="-"/>
            </a:pPr>
            <a:r>
              <a:rPr lang="en-US" sz="1500">
                <a:effectLst/>
                <a:latin typeface="Aptos" panose="020B0004020202020204" pitchFamily="34" charset="0"/>
                <a:ea typeface="Times New Roman" panose="02020603050405020304" pitchFamily="18" charset="0"/>
                <a:cs typeface="Times New Roman" panose="02020603050405020304" pitchFamily="18" charset="0"/>
              </a:rPr>
              <a:t>In academia, a university could want to make sure that the right student is about to take an online exam</a:t>
            </a:r>
          </a:p>
          <a:p>
            <a:pPr marL="285750" marR="0" indent="-285750">
              <a:lnSpc>
                <a:spcPct val="107000"/>
              </a:lnSpc>
              <a:spcBef>
                <a:spcPts val="0"/>
              </a:spcBef>
              <a:spcAft>
                <a:spcPts val="800"/>
              </a:spcAft>
              <a:buFontTx/>
              <a:buChar char="-"/>
            </a:pPr>
            <a:r>
              <a:rPr lang="en-US" sz="1500">
                <a:effectLst/>
                <a:latin typeface="Aptos" panose="020B0004020202020204" pitchFamily="34" charset="0"/>
                <a:ea typeface="Times New Roman" panose="02020603050405020304" pitchFamily="18" charset="0"/>
                <a:cs typeface="Times New Roman" panose="02020603050405020304" pitchFamily="18" charset="0"/>
              </a:rPr>
              <a:t>Use Face Check for an action in need of higher assurance that you’re dealing with the right person</a:t>
            </a:r>
          </a:p>
          <a:p>
            <a:pPr marL="0" marR="0" indent="0">
              <a:lnSpc>
                <a:spcPct val="107000"/>
              </a:lnSpc>
              <a:spcBef>
                <a:spcPts val="0"/>
              </a:spcBef>
              <a:spcAft>
                <a:spcPts val="800"/>
              </a:spcAft>
              <a:buFont typeface="Arial" panose="020B0604020202020204" pitchFamily="34" charset="0"/>
              <a:buNone/>
            </a:pPr>
            <a:endParaRPr lang="en-US" sz="1500">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endParaRPr lang="en-US" sz="1500">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500">
                <a:latin typeface="Aptos" panose="020B0004020202020204" pitchFamily="34" charset="0"/>
                <a:ea typeface="Times New Roman" panose="02020603050405020304" pitchFamily="18" charset="0"/>
                <a:cs typeface="Times New Roman" panose="02020603050405020304" pitchFamily="18" charset="0"/>
              </a:rPr>
              <a:t>TRANSITION: Let’s see an example</a:t>
            </a:r>
          </a:p>
          <a:p>
            <a:pPr marL="0" marR="0" indent="0">
              <a:lnSpc>
                <a:spcPct val="107000"/>
              </a:lnSpc>
              <a:spcBef>
                <a:spcPts val="0"/>
              </a:spcBef>
              <a:spcAft>
                <a:spcPts val="800"/>
              </a:spcAft>
              <a:buFont typeface="Arial" panose="020B0604020202020204" pitchFamily="34" charset="0"/>
              <a:buNone/>
            </a:pPr>
            <a:endParaRPr lang="en-US" sz="1500">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5ECDB86-34BC-7283-DB1B-F377473CC0B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A04789D-D818-4FC1-8D25-3F5F625235E1}"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0147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A3A00-0601-43DA-77EF-E3256CE4E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50F25A-1DC3-38D4-C50F-702619CD08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12DB5-0296-01BE-EC23-F65641C9D4CE}"/>
              </a:ext>
            </a:extLst>
          </p:cNvPr>
          <p:cNvSpPr>
            <a:spLocks noGrp="1"/>
          </p:cNvSpPr>
          <p:nvPr>
            <p:ph type="body" idx="1"/>
          </p:nvPr>
        </p:nvSpPr>
        <p:spPr/>
        <p:txBody>
          <a:bodyPr/>
          <a:lstStyle/>
          <a:p>
            <a:r>
              <a:rPr lang="en-US" dirty="0"/>
              <a:t>By keeping these 5 key points in mind, you can ensure that your POC delivers meaningful results and insights. By setting the right expectations, tailoring your POC to the customer's unique needs, engaging stakeholders throughout the project, defining success criteria and goals, and ensuring that the customer has the right knowledge, you can deliver a successful POC that meets your customer's needs and drives business value.</a:t>
            </a:r>
          </a:p>
        </p:txBody>
      </p:sp>
      <p:sp>
        <p:nvSpPr>
          <p:cNvPr id="4" name="Slide Number Placeholder 3">
            <a:extLst>
              <a:ext uri="{FF2B5EF4-FFF2-40B4-BE49-F238E27FC236}">
                <a16:creationId xmlns:a16="http://schemas.microsoft.com/office/drawing/2014/main" id="{9D2D2AC3-65E3-F27E-83DC-956D68D05B07}"/>
              </a:ext>
            </a:extLst>
          </p:cNvPr>
          <p:cNvSpPr>
            <a:spLocks noGrp="1"/>
          </p:cNvSpPr>
          <p:nvPr>
            <p:ph type="sldNum" sz="quarter" idx="5"/>
          </p:nvPr>
        </p:nvSpPr>
        <p:spPr/>
        <p:txBody>
          <a:bodyPr/>
          <a:lstStyle/>
          <a:p>
            <a:fld id="{14109E0C-EBD3-431E-A0DE-FA67E6AFCA99}" type="slidenum">
              <a:rPr lang="en-US" smtClean="0"/>
              <a:t>7</a:t>
            </a:fld>
            <a:endParaRPr lang="en-US"/>
          </a:p>
        </p:txBody>
      </p:sp>
    </p:spTree>
    <p:extLst>
      <p:ext uri="{BB962C8B-B14F-4D97-AF65-F5344CB8AC3E}">
        <p14:creationId xmlns:p14="http://schemas.microsoft.com/office/powerpoint/2010/main" val="399206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03473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4/15/2025 2:50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557168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CFE5D8-2234-42A6-A69E-2976D39D826D}" type="slidenum">
              <a:rPr lang="en-US" smtClean="0"/>
              <a:t>10</a:t>
            </a:fld>
            <a:endParaRPr lang="en-US"/>
          </a:p>
        </p:txBody>
      </p:sp>
    </p:spTree>
    <p:extLst>
      <p:ext uri="{BB962C8B-B14F-4D97-AF65-F5344CB8AC3E}">
        <p14:creationId xmlns:p14="http://schemas.microsoft.com/office/powerpoint/2010/main" val="510516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1A35D-F4E0-6853-B957-75392BD1B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CE533-80DC-A1B1-0AA7-A710A0793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29D63-10A9-73E5-E3DC-2542967AA6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mn-cs"/>
              </a:rPr>
              <a:t>Custom credential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2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mn-cs"/>
              </a:rPr>
              <a:t>User claims from door management system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2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mn-cs"/>
              </a:rPr>
              <a:t>HR system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2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mn-cs"/>
              </a:rPr>
              <a:t>Self-registration OR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2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mn-cs"/>
              </a:rPr>
              <a:t>IDV partner issued </a:t>
            </a:r>
          </a:p>
        </p:txBody>
      </p:sp>
      <p:sp>
        <p:nvSpPr>
          <p:cNvPr id="4" name="Header Placeholder 3">
            <a:extLst>
              <a:ext uri="{FF2B5EF4-FFF2-40B4-BE49-F238E27FC236}">
                <a16:creationId xmlns:a16="http://schemas.microsoft.com/office/drawing/2014/main" id="{0FFEF153-0EEF-8A45-E18E-CD3889E9138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FE446E59-454B-AC78-30F7-0FA2240F2FD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DB324B2-5F69-2D14-09E0-D4316335FFD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4/15/2025 2:50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935ECA06-5C64-E48A-9FFC-3202AD6ED98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592134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0.emf"/><Relationship Id="rId1" Type="http://schemas.openxmlformats.org/officeDocument/2006/relationships/slideMaster" Target="../slideMasters/slideMaster4.xml"/><Relationship Id="rId4" Type="http://schemas.openxmlformats.org/officeDocument/2006/relationships/image" Target="../media/image51.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5" Type="http://schemas.openxmlformats.org/officeDocument/2006/relationships/image" Target="../media/image47.jpeg"/><Relationship Id="rId4" Type="http://schemas.openxmlformats.org/officeDocument/2006/relationships/image" Target="../media/image17.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4.xml"/><Relationship Id="rId4" Type="http://schemas.openxmlformats.org/officeDocument/2006/relationships/image" Target="../media/image60.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4.xml"/><Relationship Id="rId5" Type="http://schemas.openxmlformats.org/officeDocument/2006/relationships/image" Target="../media/image64.jpeg"/><Relationship Id="rId4" Type="http://schemas.openxmlformats.org/officeDocument/2006/relationships/image" Target="../media/image63.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6" Type="http://schemas.openxmlformats.org/officeDocument/2006/relationships/image" Target="../media/image65.jpeg"/><Relationship Id="rId5" Type="http://schemas.openxmlformats.org/officeDocument/2006/relationships/image" Target="../media/image47.jpeg"/><Relationship Id="rId4" Type="http://schemas.openxmlformats.org/officeDocument/2006/relationships/image" Target="../media/image17.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5" Type="http://schemas.openxmlformats.org/officeDocument/2006/relationships/image" Target="../media/image47.jpeg"/><Relationship Id="rId4" Type="http://schemas.openxmlformats.org/officeDocument/2006/relationships/image" Target="../media/image17.jpe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6" Type="http://schemas.openxmlformats.org/officeDocument/2006/relationships/image" Target="../media/image65.jpeg"/><Relationship Id="rId5" Type="http://schemas.openxmlformats.org/officeDocument/2006/relationships/image" Target="../media/image47.jpeg"/><Relationship Id="rId4" Type="http://schemas.openxmlformats.org/officeDocument/2006/relationships/image" Target="../media/image17.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4.xml"/><Relationship Id="rId4" Type="http://schemas.openxmlformats.org/officeDocument/2006/relationships/image" Target="../media/image73.png"/></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47.jpeg"/><Relationship Id="rId4" Type="http://schemas.openxmlformats.org/officeDocument/2006/relationships/image" Target="../media/image17.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386879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agram layout 3 with subhea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83F582-ADC5-7A44-81D3-1382788063E2}"/>
              </a:ext>
            </a:extLst>
          </p:cNvPr>
          <p:cNvSpPr/>
          <p:nvPr/>
        </p:nvSpPr>
        <p:spPr bwMode="auto">
          <a:xfrm>
            <a:off x="0" y="1884058"/>
            <a:ext cx="12191999" cy="4973941"/>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a:gradFill>
                <a:gsLst>
                  <a:gs pos="0">
                    <a:srgbClr val="FFFFFF"/>
                  </a:gs>
                  <a:gs pos="100000">
                    <a:srgbClr val="FFFFFF"/>
                  </a:gs>
                </a:gsLst>
                <a:lin ang="5400000" scaled="0"/>
              </a:gradFill>
            </a:endParaRP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Diagram layout 3</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98624936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95306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1899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hree Column Bullet text Light Blue headers with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E0431D2A-335E-48DD-8F69-6E4F30C946F1}"/>
              </a:ext>
            </a:extLst>
          </p:cNvPr>
          <p:cNvSpPr>
            <a:spLocks noGrp="1"/>
          </p:cNvSpPr>
          <p:nvPr>
            <p:ph type="body" sz="quarter" idx="10"/>
          </p:nvPr>
        </p:nvSpPr>
        <p:spPr>
          <a:xfrm>
            <a:off x="588264" y="2025650"/>
            <a:ext cx="3572581" cy="4243388"/>
          </a:xfrm>
        </p:spPr>
        <p:txBody>
          <a:bodyPr tIns="91440">
            <a:noAutofit/>
          </a:bodyPr>
          <a:lstStyle>
            <a:lvl1pPr marL="0" indent="0">
              <a:spcBef>
                <a:spcPts val="200"/>
              </a:spcBef>
              <a:buNone/>
              <a:defRPr sz="1600" b="0">
                <a:solidFill>
                  <a:schemeClr val="tx1"/>
                </a:solidFill>
                <a:latin typeface="+mn-lt"/>
              </a:defRPr>
            </a:lvl1pPr>
            <a:lvl2pPr marL="228600" indent="-228600">
              <a:spcBef>
                <a:spcPts val="200"/>
              </a:spcBef>
              <a:buClr>
                <a:schemeClr val="tx2"/>
              </a:buClr>
              <a:buFont typeface="Arial" panose="020B0604020202020204" pitchFamily="34" charset="0"/>
              <a:buChar char="•"/>
              <a:defRPr sz="1600" b="0">
                <a:solidFill>
                  <a:schemeClr val="tx1"/>
                </a:solidFill>
                <a:latin typeface="+mn-lt"/>
              </a:defRPr>
            </a:lvl2pPr>
            <a:lvl3pPr marL="457200" indent="-228600">
              <a:spcBef>
                <a:spcPts val="200"/>
              </a:spcBef>
              <a:buClr>
                <a:schemeClr val="tx2"/>
              </a:buClr>
              <a:buFont typeface="Arial" panose="020B0604020202020204" pitchFamily="34" charset="0"/>
              <a:buChar char="•"/>
              <a:defRPr sz="1600">
                <a:solidFill>
                  <a:schemeClr val="tx1"/>
                </a:solidFill>
                <a:latin typeface="+mn-lt"/>
              </a:defRPr>
            </a:lvl3pPr>
            <a:lvl4pPr marL="685800" indent="-228600">
              <a:spcBef>
                <a:spcPts val="200"/>
              </a:spcBef>
              <a:buClr>
                <a:schemeClr val="tx2"/>
              </a:buClr>
              <a:buFont typeface="Arial" panose="020B0604020202020204" pitchFamily="34" charset="0"/>
              <a:buChar char="•"/>
              <a:defRPr sz="1600">
                <a:solidFill>
                  <a:schemeClr val="tx1"/>
                </a:solidFill>
                <a:latin typeface="+mn-lt"/>
              </a:defRPr>
            </a:lvl4pPr>
            <a:lvl5pPr marL="914400" indent="-228600">
              <a:spcBef>
                <a:spcPts val="200"/>
              </a:spcBef>
              <a:buClr>
                <a:schemeClr val="tx2"/>
              </a:buClr>
              <a:buFont typeface="Arial" panose="020B0604020202020204" pitchFamily="34" charset="0"/>
              <a:buChar char="•"/>
              <a:defRPr sz="16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AF27E64-C8A4-4E2A-9FD2-EF9577770DCE}"/>
              </a:ext>
            </a:extLst>
          </p:cNvPr>
          <p:cNvSpPr>
            <a:spLocks noGrp="1"/>
          </p:cNvSpPr>
          <p:nvPr>
            <p:ph type="body" sz="quarter" idx="15"/>
          </p:nvPr>
        </p:nvSpPr>
        <p:spPr>
          <a:xfrm>
            <a:off x="4309708" y="2025650"/>
            <a:ext cx="3572581" cy="4243388"/>
          </a:xfrm>
        </p:spPr>
        <p:txBody>
          <a:bodyPr tIns="91440">
            <a:noAutofit/>
          </a:bodyPr>
          <a:lstStyle>
            <a:lvl1pPr marL="0" indent="0">
              <a:spcBef>
                <a:spcPts val="200"/>
              </a:spcBef>
              <a:buNone/>
              <a:defRPr sz="1600" b="0">
                <a:solidFill>
                  <a:schemeClr val="tx1"/>
                </a:solidFill>
                <a:latin typeface="+mn-lt"/>
              </a:defRPr>
            </a:lvl1pPr>
            <a:lvl2pPr marL="228600" indent="-228600">
              <a:spcBef>
                <a:spcPts val="200"/>
              </a:spcBef>
              <a:buClr>
                <a:schemeClr val="tx2"/>
              </a:buClr>
              <a:buFont typeface="Arial" panose="020B0604020202020204" pitchFamily="34" charset="0"/>
              <a:buChar char="•"/>
              <a:defRPr sz="1600" b="0">
                <a:solidFill>
                  <a:schemeClr val="tx1"/>
                </a:solidFill>
                <a:latin typeface="+mn-lt"/>
              </a:defRPr>
            </a:lvl2pPr>
            <a:lvl3pPr marL="457200" indent="-228600">
              <a:spcBef>
                <a:spcPts val="200"/>
              </a:spcBef>
              <a:buClr>
                <a:schemeClr val="tx2"/>
              </a:buClr>
              <a:buFont typeface="Arial" panose="020B0604020202020204" pitchFamily="34" charset="0"/>
              <a:buChar char="•"/>
              <a:defRPr sz="1600">
                <a:solidFill>
                  <a:schemeClr val="tx1"/>
                </a:solidFill>
                <a:latin typeface="+mn-lt"/>
              </a:defRPr>
            </a:lvl3pPr>
            <a:lvl4pPr marL="685800" indent="-228600">
              <a:spcBef>
                <a:spcPts val="200"/>
              </a:spcBef>
              <a:buClr>
                <a:schemeClr val="tx2"/>
              </a:buClr>
              <a:buFont typeface="Arial" panose="020B0604020202020204" pitchFamily="34" charset="0"/>
              <a:buChar char="•"/>
              <a:defRPr sz="1600">
                <a:solidFill>
                  <a:schemeClr val="tx1"/>
                </a:solidFill>
                <a:latin typeface="+mn-lt"/>
              </a:defRPr>
            </a:lvl4pPr>
            <a:lvl5pPr marL="914400" indent="-228600">
              <a:spcBef>
                <a:spcPts val="200"/>
              </a:spcBef>
              <a:buClr>
                <a:schemeClr val="tx2"/>
              </a:buClr>
              <a:buFont typeface="Arial" panose="020B0604020202020204" pitchFamily="34" charset="0"/>
              <a:buChar char="•"/>
              <a:defRPr sz="16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9C148C0D-E730-4FF5-8E70-E4FDA08695F2}"/>
              </a:ext>
            </a:extLst>
          </p:cNvPr>
          <p:cNvSpPr>
            <a:spLocks noGrp="1"/>
          </p:cNvSpPr>
          <p:nvPr>
            <p:ph type="body" sz="quarter" idx="16"/>
          </p:nvPr>
        </p:nvSpPr>
        <p:spPr>
          <a:xfrm>
            <a:off x="8036807" y="2025650"/>
            <a:ext cx="3572581" cy="4243388"/>
          </a:xfrm>
        </p:spPr>
        <p:txBody>
          <a:bodyPr tIns="91440">
            <a:noAutofit/>
          </a:bodyPr>
          <a:lstStyle>
            <a:lvl1pPr marL="0" indent="0">
              <a:spcBef>
                <a:spcPts val="200"/>
              </a:spcBef>
              <a:buNone/>
              <a:defRPr sz="1600" b="0">
                <a:solidFill>
                  <a:schemeClr val="tx1"/>
                </a:solidFill>
                <a:latin typeface="+mn-lt"/>
              </a:defRPr>
            </a:lvl1pPr>
            <a:lvl2pPr marL="228600" indent="-228600">
              <a:spcBef>
                <a:spcPts val="200"/>
              </a:spcBef>
              <a:buClr>
                <a:schemeClr val="tx2"/>
              </a:buClr>
              <a:buFont typeface="Arial" panose="020B0604020202020204" pitchFamily="34" charset="0"/>
              <a:buChar char="•"/>
              <a:defRPr sz="1600" b="0">
                <a:solidFill>
                  <a:schemeClr val="tx1"/>
                </a:solidFill>
                <a:latin typeface="+mn-lt"/>
              </a:defRPr>
            </a:lvl2pPr>
            <a:lvl3pPr marL="457200" indent="-228600">
              <a:spcBef>
                <a:spcPts val="200"/>
              </a:spcBef>
              <a:buClr>
                <a:schemeClr val="tx2"/>
              </a:buClr>
              <a:buFont typeface="Arial" panose="020B0604020202020204" pitchFamily="34" charset="0"/>
              <a:buChar char="•"/>
              <a:defRPr sz="1600">
                <a:solidFill>
                  <a:schemeClr val="tx1"/>
                </a:solidFill>
                <a:latin typeface="+mn-lt"/>
              </a:defRPr>
            </a:lvl3pPr>
            <a:lvl4pPr marL="685800" indent="-228600">
              <a:spcBef>
                <a:spcPts val="200"/>
              </a:spcBef>
              <a:buClr>
                <a:schemeClr val="tx2"/>
              </a:buClr>
              <a:buFont typeface="Arial" panose="020B0604020202020204" pitchFamily="34" charset="0"/>
              <a:buChar char="•"/>
              <a:defRPr sz="1600">
                <a:solidFill>
                  <a:schemeClr val="tx1"/>
                </a:solidFill>
                <a:latin typeface="+mn-lt"/>
              </a:defRPr>
            </a:lvl4pPr>
            <a:lvl5pPr marL="914400" indent="-228600">
              <a:spcBef>
                <a:spcPts val="200"/>
              </a:spcBef>
              <a:buClr>
                <a:schemeClr val="tx2"/>
              </a:buClr>
              <a:buFont typeface="Arial" panose="020B0604020202020204" pitchFamily="34" charset="0"/>
              <a:buChar char="•"/>
              <a:defRPr sz="16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3">
            <a:extLst>
              <a:ext uri="{FF2B5EF4-FFF2-40B4-BE49-F238E27FC236}">
                <a16:creationId xmlns:a16="http://schemas.microsoft.com/office/drawing/2014/main" id="{C65E56AF-B939-4F1E-87F1-566749BD3AEE}"/>
              </a:ext>
            </a:extLst>
          </p:cNvPr>
          <p:cNvSpPr>
            <a:spLocks noGrp="1"/>
          </p:cNvSpPr>
          <p:nvPr>
            <p:ph type="body" sz="quarter" idx="25" hasCustomPrompt="1"/>
          </p:nvPr>
        </p:nvSpPr>
        <p:spPr>
          <a:xfrm>
            <a:off x="588263" y="1625600"/>
            <a:ext cx="3572579" cy="398174"/>
          </a:xfrm>
          <a:solidFill>
            <a:schemeClr val="bg1"/>
          </a:solidFill>
          <a:effectLst>
            <a:outerShdw dist="25400" dir="5400000" algn="t" rotWithShape="0">
              <a:schemeClr val="accent1"/>
            </a:outerShdw>
          </a:effectLst>
        </p:spPr>
        <p:txBody>
          <a:bodyPr lIns="137160" rIns="137160" anchor="ctr">
            <a:noAutofit/>
          </a:bodyPr>
          <a:lstStyle>
            <a:lvl1pPr marL="0" indent="0" algn="ctr">
              <a:buNone/>
              <a:defRPr sz="1800" b="0" i="0">
                <a:solidFill>
                  <a:schemeClr val="accent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
        <p:nvSpPr>
          <p:cNvPr id="18" name="Text Placeholder 13">
            <a:extLst>
              <a:ext uri="{FF2B5EF4-FFF2-40B4-BE49-F238E27FC236}">
                <a16:creationId xmlns:a16="http://schemas.microsoft.com/office/drawing/2014/main" id="{DA85B617-202E-4FEC-B7AD-0EE3308D38F5}"/>
              </a:ext>
            </a:extLst>
          </p:cNvPr>
          <p:cNvSpPr>
            <a:spLocks noGrp="1"/>
          </p:cNvSpPr>
          <p:nvPr>
            <p:ph type="body" sz="quarter" idx="26" hasCustomPrompt="1"/>
          </p:nvPr>
        </p:nvSpPr>
        <p:spPr>
          <a:xfrm>
            <a:off x="4309710" y="1625600"/>
            <a:ext cx="3572579" cy="398174"/>
          </a:xfrm>
          <a:solidFill>
            <a:schemeClr val="bg1"/>
          </a:solidFill>
          <a:effectLst>
            <a:outerShdw dist="25400" dir="5400000" algn="t" rotWithShape="0">
              <a:schemeClr val="accent1"/>
            </a:outerShdw>
          </a:effectLst>
        </p:spPr>
        <p:txBody>
          <a:bodyPr lIns="137160" rIns="137160" anchor="ctr">
            <a:noAutofit/>
          </a:bodyPr>
          <a:lstStyle>
            <a:lvl1pPr marL="0" indent="0" algn="ctr">
              <a:buNone/>
              <a:defRPr sz="1800" b="0" i="0">
                <a:solidFill>
                  <a:schemeClr val="accent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
        <p:nvSpPr>
          <p:cNvPr id="19" name="Text Placeholder 13">
            <a:extLst>
              <a:ext uri="{FF2B5EF4-FFF2-40B4-BE49-F238E27FC236}">
                <a16:creationId xmlns:a16="http://schemas.microsoft.com/office/drawing/2014/main" id="{0563A9D4-38EB-4F3E-A7B8-3D9927E1AC34}"/>
              </a:ext>
            </a:extLst>
          </p:cNvPr>
          <p:cNvSpPr>
            <a:spLocks noGrp="1"/>
          </p:cNvSpPr>
          <p:nvPr>
            <p:ph type="body" sz="quarter" idx="27" hasCustomPrompt="1"/>
          </p:nvPr>
        </p:nvSpPr>
        <p:spPr>
          <a:xfrm>
            <a:off x="8036804" y="1625600"/>
            <a:ext cx="3572579" cy="398174"/>
          </a:xfrm>
          <a:solidFill>
            <a:schemeClr val="bg1"/>
          </a:solidFill>
          <a:effectLst>
            <a:outerShdw dist="25400" dir="5400000" algn="t" rotWithShape="0">
              <a:schemeClr val="accent1"/>
            </a:outerShdw>
          </a:effectLst>
        </p:spPr>
        <p:txBody>
          <a:bodyPr lIns="137160" rIns="137160" anchor="ctr">
            <a:noAutofit/>
          </a:bodyPr>
          <a:lstStyle>
            <a:lvl1pPr marL="0" indent="0" algn="ctr">
              <a:buNone/>
              <a:defRPr sz="1800" b="0" i="0">
                <a:solidFill>
                  <a:schemeClr val="accent1"/>
                </a:solidFill>
                <a:latin typeface="+mn-lt"/>
              </a:defRPr>
            </a:lvl1pPr>
            <a:lvl2pPr>
              <a:defRPr sz="2353" b="0" i="0">
                <a:latin typeface="+mj-lt"/>
              </a:defRPr>
            </a:lvl2pPr>
            <a:lvl3pPr>
              <a:defRPr sz="2353" b="0" i="0">
                <a:latin typeface="+mj-lt"/>
              </a:defRPr>
            </a:lvl3pPr>
            <a:lvl4pPr>
              <a:defRPr sz="2353" b="0" i="0">
                <a:latin typeface="+mj-lt"/>
              </a:defRPr>
            </a:lvl4pPr>
            <a:lvl5pPr>
              <a:defRPr sz="2353" b="0" i="0">
                <a:latin typeface="+mj-lt"/>
              </a:defRPr>
            </a:lvl5pPr>
          </a:lstStyle>
          <a:p>
            <a:pPr lvl="0"/>
            <a:r>
              <a:rPr lang="en-US"/>
              <a:t>Click to add text</a:t>
            </a:r>
          </a:p>
        </p:txBody>
      </p:sp>
      <p:sp>
        <p:nvSpPr>
          <p:cNvPr id="23" name="Footer Placeholder 2">
            <a:extLst>
              <a:ext uri="{FF2B5EF4-FFF2-40B4-BE49-F238E27FC236}">
                <a16:creationId xmlns:a16="http://schemas.microsoft.com/office/drawing/2014/main" id="{2D9B28C5-62A0-4BA2-BBCA-F8804ADCD52E}"/>
              </a:ext>
            </a:extLst>
          </p:cNvPr>
          <p:cNvSpPr>
            <a:spLocks noGrp="1"/>
          </p:cNvSpPr>
          <p:nvPr>
            <p:ph type="ftr" sz="quarter" idx="28"/>
          </p:nvPr>
        </p:nvSpPr>
        <p:spPr>
          <a:xfrm>
            <a:off x="5467626" y="6532344"/>
            <a:ext cx="1256754" cy="153888"/>
          </a:xfrm>
          <a:prstGeom prst="rect">
            <a:avLst/>
          </a:prstGeom>
        </p:spPr>
        <p:txBody>
          <a:bodyPr vert="horz" wrap="none" lIns="0" tIns="0" rIns="0" bIns="0" rtlCol="0" anchor="ctr">
            <a:spAutoFit/>
          </a:bodyPr>
          <a:lstStyle>
            <a:defPPr>
              <a:defRPr lang="en-US"/>
            </a:defPPr>
            <a:lvl1pPr marL="0" algn="ctr" defTabSz="914367" rtl="0" eaLnBrk="1" latinLnBrk="0" hangingPunct="1">
              <a:defRPr sz="1000"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r>
              <a:rPr lang="en-US"/>
              <a:t>Microsoft Confidential</a:t>
            </a:r>
          </a:p>
        </p:txBody>
      </p:sp>
      <p:sp>
        <p:nvSpPr>
          <p:cNvPr id="24" name="Slide Number Placeholder 3">
            <a:extLst>
              <a:ext uri="{FF2B5EF4-FFF2-40B4-BE49-F238E27FC236}">
                <a16:creationId xmlns:a16="http://schemas.microsoft.com/office/drawing/2014/main" id="{88F3B064-B744-49A7-969D-8923FE931372}"/>
              </a:ext>
            </a:extLst>
          </p:cNvPr>
          <p:cNvSpPr>
            <a:spLocks noGrp="1"/>
          </p:cNvSpPr>
          <p:nvPr>
            <p:ph type="sldNum" sz="quarter" idx="11"/>
          </p:nvPr>
        </p:nvSpPr>
        <p:spPr>
          <a:xfrm>
            <a:off x="11743788" y="6445299"/>
            <a:ext cx="235446" cy="327980"/>
          </a:xfrm>
          <a:prstGeom prst="rect">
            <a:avLst/>
          </a:prstGeom>
        </p:spPr>
        <p:txBody>
          <a:bodyPr vert="horz" lIns="0" tIns="0" rIns="0" bIns="0" rtlCol="0" anchor="ctr"/>
          <a:lstStyle>
            <a:defPPr>
              <a:defRPr lang="en-US"/>
            </a:defPPr>
            <a:lvl1pPr marL="0" algn="l" defTabSz="914367" rtl="0" eaLnBrk="1" latinLnBrk="0" hangingPunct="1">
              <a:defRPr sz="1000"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fld id="{A64EE09E-D5B7-40B0-9125-FC5EF6416E15}" type="slidenum">
              <a:rPr lang="en-US" smtClean="0"/>
              <a:pPr/>
              <a:t>‹#›</a:t>
            </a:fld>
            <a:endParaRPr lang="en-US"/>
          </a:p>
        </p:txBody>
      </p:sp>
      <p:sp>
        <p:nvSpPr>
          <p:cNvPr id="25" name="Date Placeholder 4">
            <a:extLst>
              <a:ext uri="{FF2B5EF4-FFF2-40B4-BE49-F238E27FC236}">
                <a16:creationId xmlns:a16="http://schemas.microsoft.com/office/drawing/2014/main" id="{EDBA2790-1A97-48A4-8928-83B6CBEE34BA}"/>
              </a:ext>
            </a:extLst>
          </p:cNvPr>
          <p:cNvSpPr>
            <a:spLocks noGrp="1"/>
          </p:cNvSpPr>
          <p:nvPr>
            <p:ph type="dt" sz="half" idx="17"/>
          </p:nvPr>
        </p:nvSpPr>
        <p:spPr>
          <a:xfrm>
            <a:off x="385108" y="6533846"/>
            <a:ext cx="2742188" cy="150885"/>
          </a:xfrm>
          <a:prstGeom prst="rect">
            <a:avLst/>
          </a:prstGeom>
        </p:spPr>
        <p:txBody>
          <a:bodyPr vert="horz" lIns="91440" tIns="45720" rIns="91440" bIns="45720" rtlCol="0" anchor="ctr"/>
          <a:lstStyle>
            <a:defPPr>
              <a:defRPr lang="en-US"/>
            </a:defPPr>
            <a:lvl1pPr marL="0" algn="l" defTabSz="914367" rtl="0" eaLnBrk="1" latinLnBrk="0" hangingPunct="1">
              <a:defRPr sz="1000"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r>
              <a:rPr lang="en-US"/>
              <a:t>SCI&amp;M Business Planning</a:t>
            </a:r>
          </a:p>
        </p:txBody>
      </p:sp>
    </p:spTree>
    <p:extLst>
      <p:ext uri="{BB962C8B-B14F-4D97-AF65-F5344CB8AC3E}">
        <p14:creationId xmlns:p14="http://schemas.microsoft.com/office/powerpoint/2010/main" val="24151307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920308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087416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26585187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8967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3C6DBF-1653-4417-954A-61CF080F3BED}"/>
              </a:ext>
            </a:extLst>
          </p:cNvPr>
          <p:cNvSpPr>
            <a:spLocks noGrp="1"/>
          </p:cNvSpPr>
          <p:nvPr>
            <p:ph type="dt" sz="half" idx="10"/>
          </p:nvPr>
        </p:nvSpPr>
        <p:spPr/>
        <p:txBody>
          <a:bodyPr/>
          <a:lstStyle/>
          <a:p>
            <a:fld id="{42D273D2-F4E5-4423-BA69-DACA0B39CA66}" type="datetimeFigureOut">
              <a:rPr lang="en-US" smtClean="0"/>
              <a:t>4/15/2025</a:t>
            </a:fld>
            <a:endParaRPr lang="en-US"/>
          </a:p>
        </p:txBody>
      </p:sp>
      <p:sp>
        <p:nvSpPr>
          <p:cNvPr id="3" name="Footer Placeholder 2">
            <a:extLst>
              <a:ext uri="{FF2B5EF4-FFF2-40B4-BE49-F238E27FC236}">
                <a16:creationId xmlns:a16="http://schemas.microsoft.com/office/drawing/2014/main" id="{F827A44D-827B-4F5E-97A5-F982D59771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45425B-E77F-4017-A4A2-E2AA5AB3F0A5}"/>
              </a:ext>
            </a:extLst>
          </p:cNvPr>
          <p:cNvSpPr>
            <a:spLocks noGrp="1"/>
          </p:cNvSpPr>
          <p:nvPr>
            <p:ph type="sldNum" sz="quarter" idx="12"/>
          </p:nvPr>
        </p:nvSpPr>
        <p:spPr/>
        <p:txBody>
          <a:bodyPr/>
          <a:lstStyle/>
          <a:p>
            <a:fld id="{CC44AFF8-EB89-41D3-9576-DEA6EBB36B84}" type="slidenum">
              <a:rPr lang="en-US" smtClean="0"/>
              <a:t>‹#›</a:t>
            </a:fld>
            <a:endParaRPr lang="en-US"/>
          </a:p>
        </p:txBody>
      </p:sp>
    </p:spTree>
    <p:extLst>
      <p:ext uri="{BB962C8B-B14F-4D97-AF65-F5344CB8AC3E}">
        <p14:creationId xmlns:p14="http://schemas.microsoft.com/office/powerpoint/2010/main" val="6028078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0" y="0"/>
            <a:ext cx="7520900" cy="6858000"/>
          </a:xfrm>
          <a:prstGeom prst="rect">
            <a:avLst/>
          </a:prstGeom>
        </p:spPr>
      </p:pic>
    </p:spTree>
    <p:extLst>
      <p:ext uri="{BB962C8B-B14F-4D97-AF65-F5344CB8AC3E}">
        <p14:creationId xmlns:p14="http://schemas.microsoft.com/office/powerpoint/2010/main" val="356039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40329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Photo layout 1 - photo lef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3595"/>
            <a:ext cx="4114913" cy="6858000"/>
          </a:xfrm>
          <a:blipFill dpi="0" rotWithShape="1">
            <a:blip r:embed="rId2" cstate="screen">
              <a:extLst>
                <a:ext uri="{28A0092B-C50C-407E-A947-70E740481C1C}">
                  <a14:useLocalDpi xmlns:a14="http://schemas.microsoft.com/office/drawing/2010/main"/>
                </a:ext>
              </a:extLst>
            </a:blip>
            <a:srcRect/>
            <a:stretch>
              <a:fillRect l="2" r="-45383"/>
            </a:stretch>
          </a:blipFill>
        </p:spPr>
        <p:txBody>
          <a:bodyPr anchor="ctr">
            <a:noAutofit/>
          </a:bodyPr>
          <a:lstStyle>
            <a:lvl1pPr marL="0" indent="0" algn="ctr">
              <a:buNone/>
              <a:defRPr sz="1961">
                <a:solidFill>
                  <a:schemeClr val="bg2"/>
                </a:solidFill>
                <a:latin typeface="+mj-lt"/>
              </a:defRPr>
            </a:lvl1pPr>
          </a:lstStyle>
          <a:p>
            <a:endParaRPr lang="en-US"/>
          </a:p>
        </p:txBody>
      </p:sp>
      <p:sp>
        <p:nvSpPr>
          <p:cNvPr id="10" name="Title Placeholder 1">
            <a:extLst>
              <a:ext uri="{FF2B5EF4-FFF2-40B4-BE49-F238E27FC236}">
                <a16:creationId xmlns:a16="http://schemas.microsoft.com/office/drawing/2014/main" id="{F34B8CA5-20BF-F24E-A1A3-44726DF20DB3}"/>
              </a:ext>
            </a:extLst>
          </p:cNvPr>
          <p:cNvSpPr>
            <a:spLocks noGrp="1"/>
          </p:cNvSpPr>
          <p:nvPr>
            <p:ph type="title" hasCustomPrompt="1"/>
          </p:nvPr>
        </p:nvSpPr>
        <p:spPr>
          <a:xfrm>
            <a:off x="4562597" y="440495"/>
            <a:ext cx="5555966" cy="758022"/>
          </a:xfrm>
          <a:prstGeom prst="rect">
            <a:avLst/>
          </a:prstGeom>
        </p:spPr>
        <p:txBody>
          <a:bodyPr vert="horz" wrap="square" lIns="0" tIns="164592" rIns="0" bIns="0" rtlCol="0" anchor="t">
            <a:noAutofit/>
          </a:bodyPr>
          <a:lstStyle>
            <a:lvl1pPr>
              <a:defRPr/>
            </a:lvl1pPr>
          </a:lstStyle>
          <a:p>
            <a:r>
              <a:rPr lang="en-US"/>
              <a:t>Diagram layout 4</a:t>
            </a:r>
          </a:p>
        </p:txBody>
      </p:sp>
      <p:sp>
        <p:nvSpPr>
          <p:cNvPr id="11" name="Text Placeholder 3">
            <a:extLst>
              <a:ext uri="{FF2B5EF4-FFF2-40B4-BE49-F238E27FC236}">
                <a16:creationId xmlns:a16="http://schemas.microsoft.com/office/drawing/2014/main" id="{46BDC31E-7464-1847-83FD-2E8D39B58567}"/>
              </a:ext>
            </a:extLst>
          </p:cNvPr>
          <p:cNvSpPr>
            <a:spLocks noGrp="1"/>
          </p:cNvSpPr>
          <p:nvPr>
            <p:ph type="body" sz="quarter" idx="12" hasCustomPrompt="1"/>
          </p:nvPr>
        </p:nvSpPr>
        <p:spPr>
          <a:xfrm>
            <a:off x="4562597" y="1083831"/>
            <a:ext cx="5335149"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4117533859"/>
      </p:ext>
    </p:extLst>
  </p:cSld>
  <p:clrMapOvr>
    <a:masterClrMapping/>
  </p:clrMapOvr>
  <p:transition>
    <p:fade/>
  </p:transition>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a:extLst>
              <a:ext uri="{FF2B5EF4-FFF2-40B4-BE49-F238E27FC236}">
                <a16:creationId xmlns:a16="http://schemas.microsoft.com/office/drawing/2014/main" id="{ED2EF16D-D401-4DD1-BD2B-1417889AD2A5}"/>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1F9ED9A-FBBB-45FF-A5CF-ED4786662DCE}"/>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84100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quare photo placehol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8" name="Group 7">
            <a:extLst>
              <a:ext uri="{FF2B5EF4-FFF2-40B4-BE49-F238E27FC236}">
                <a16:creationId xmlns:a16="http://schemas.microsoft.com/office/drawing/2014/main" id="{64913CEA-C43B-4E3B-AE2A-5F44288BCBBB}"/>
              </a:ext>
            </a:extLst>
          </p:cNvPr>
          <p:cNvGrpSpPr/>
          <p:nvPr userDrawn="1"/>
        </p:nvGrpSpPr>
        <p:grpSpPr bwMode="black">
          <a:xfrm>
            <a:off x="582043" y="585788"/>
            <a:ext cx="2308795" cy="294139"/>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userDrawn="1"/>
          </p:nvPicPr>
          <p:blipFill rotWithShape="1">
            <a:blip r:embed="rId2" cstate="hqprint">
              <a:lum bright="100000"/>
              <a:extLst>
                <a:ext uri="{28A0092B-C50C-407E-A947-70E740481C1C}">
                  <a14:useLocalDpi xmlns:a14="http://schemas.microsoft.com/office/drawing/2010/main"/>
                </a:ext>
              </a:extLst>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userDrawn="1"/>
          </p:nvPicPr>
          <p:blipFill rotWithShape="1">
            <a:blip r:embed="rId2" cstate="hqprint">
              <a:lum bright="100000"/>
              <a:extLst>
                <a:ext uri="{28A0092B-C50C-407E-A947-70E740481C1C}">
                  <a14:useLocalDpi xmlns:a14="http://schemas.microsoft.com/office/drawing/2010/main"/>
                </a:ext>
              </a:extLst>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A3946FB-3CEF-4A23-BE32-5CA90CBB4988}"/>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83397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quare photo placeholder Yellow">
    <p:bg>
      <p:bgPr>
        <a:solidFill>
          <a:srgbClr val="FFB9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a:extLst>
              <a:ext uri="{FF2B5EF4-FFF2-40B4-BE49-F238E27FC236}">
                <a16:creationId xmlns:a16="http://schemas.microsoft.com/office/drawing/2014/main" id="{2B7938B8-F298-4772-A6EC-8F59C02C0B8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81337" y="585788"/>
            <a:ext cx="2308796" cy="294587"/>
          </a:xfrm>
          <a:prstGeom prst="rect">
            <a:avLst/>
          </a:prstGeom>
        </p:spPr>
      </p:pic>
      <p:sp>
        <p:nvSpPr>
          <p:cNvPr id="7" name="Rectangle 6">
            <a:extLst>
              <a:ext uri="{FF2B5EF4-FFF2-40B4-BE49-F238E27FC236}">
                <a16:creationId xmlns:a16="http://schemas.microsoft.com/office/drawing/2014/main" id="{C9B633B0-40F9-4729-84DB-771120F5D70D}"/>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0F96359-EC4C-4CE6-BA65-F486272055DA}"/>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07264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quare photo placeholder Green">
    <p:bg>
      <p:bgPr>
        <a:solidFill>
          <a:srgbClr val="107C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cstate="hqprint">
              <a:lum bright="100000"/>
              <a:extLst>
                <a:ext uri="{28A0092B-C50C-407E-A947-70E740481C1C}">
                  <a14:useLocalDpi xmlns:a14="http://schemas.microsoft.com/office/drawing/2010/main"/>
                </a:ext>
              </a:extLst>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cstate="hqprint">
              <a:lum bright="100000"/>
              <a:extLst>
                <a:ext uri="{28A0092B-C50C-407E-A947-70E740481C1C}">
                  <a14:useLocalDpi xmlns:a14="http://schemas.microsoft.com/office/drawing/2010/main"/>
                </a:ext>
              </a:extLst>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818009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2137003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15426313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57343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536437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9588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735649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layout 1 -  Photo righ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Non-product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268916" marR="0" indent="-268916" algn="l" defTabSz="914367" rtl="0" eaLnBrk="1" fontAlgn="auto" latinLnBrk="0" hangingPunct="1">
              <a:lnSpc>
                <a:spcPct val="90000"/>
              </a:lnSpc>
              <a:spcBef>
                <a:spcPts val="0"/>
              </a:spcBef>
              <a:spcAft>
                <a:spcPts val="2549"/>
              </a:spcAft>
              <a:buClrTx/>
              <a:buSzPct val="90000"/>
              <a:buFont typeface="Arial" panose="020B0604020202020204" pitchFamily="34" charset="0"/>
              <a:buChar char="•"/>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Segoe UI 26pt</a:t>
            </a:r>
          </a:p>
          <a:p>
            <a:pPr lvl="0"/>
            <a:r>
              <a:rPr lang="pt-BR"/>
              <a:t>Segoe UI 26pt</a:t>
            </a:r>
          </a:p>
          <a:p>
            <a:pPr lvl="0"/>
            <a:r>
              <a:rPr lang="pt-BR"/>
              <a:t>Segoe UI 26pt</a:t>
            </a:r>
          </a:p>
        </p:txBody>
      </p:sp>
      <p:sp>
        <p:nvSpPr>
          <p:cNvPr id="7" name="Text Placeholder 3">
            <a:extLst>
              <a:ext uri="{FF2B5EF4-FFF2-40B4-BE49-F238E27FC236}">
                <a16:creationId xmlns:a16="http://schemas.microsoft.com/office/drawing/2014/main" id="{9E381CA1-ED72-924D-9616-4AD72D503B49}"/>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493198222"/>
      </p:ext>
    </p:extLst>
  </p:cSld>
  <p:clrMapOvr>
    <a:masterClrMapping/>
  </p:clrMapOvr>
  <p:transition>
    <p:fade/>
  </p:transition>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3503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2001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98366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397689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09827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10312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51058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896925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311863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16533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layout 1 - photo lef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3595"/>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Non-product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6431049"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6431048" y="2145841"/>
            <a:ext cx="5555965" cy="2573509"/>
          </a:xfrm>
        </p:spPr>
        <p:txBody>
          <a:bodyPr wrap="square" lIns="0" tIns="0" rIns="0" bIns="0">
            <a:noAutofit/>
          </a:bodyPr>
          <a:lstStyle>
            <a:lvl1pPr marL="268916" marR="0" indent="-268916" algn="l" defTabSz="914367" rtl="0" eaLnBrk="1" fontAlgn="auto" latinLnBrk="0" hangingPunct="1">
              <a:lnSpc>
                <a:spcPct val="90000"/>
              </a:lnSpc>
              <a:spcBef>
                <a:spcPts val="0"/>
              </a:spcBef>
              <a:spcAft>
                <a:spcPts val="2549"/>
              </a:spcAft>
              <a:buClrTx/>
              <a:buSzPct val="90000"/>
              <a:buFont typeface="Arial" panose="020B0604020202020204" pitchFamily="34" charset="0"/>
              <a:buChar char="•"/>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Segoe UI 26pt</a:t>
            </a:r>
          </a:p>
          <a:p>
            <a:pPr lvl="0"/>
            <a:r>
              <a:rPr lang="pt-BR"/>
              <a:t>Segoe UI 26pt</a:t>
            </a:r>
          </a:p>
          <a:p>
            <a:pPr lvl="0"/>
            <a:r>
              <a:rPr lang="pt-BR"/>
              <a:t>Segoe UI 26pt</a:t>
            </a:r>
          </a:p>
        </p:txBody>
      </p:sp>
      <p:sp>
        <p:nvSpPr>
          <p:cNvPr id="7" name="Text Placeholder 3">
            <a:extLst>
              <a:ext uri="{FF2B5EF4-FFF2-40B4-BE49-F238E27FC236}">
                <a16:creationId xmlns:a16="http://schemas.microsoft.com/office/drawing/2014/main" id="{713C23E0-6B9C-4945-B578-7FFCF9EDD632}"/>
              </a:ext>
            </a:extLst>
          </p:cNvPr>
          <p:cNvSpPr>
            <a:spLocks noGrp="1"/>
          </p:cNvSpPr>
          <p:nvPr>
            <p:ph type="body" sz="quarter" idx="12" hasCustomPrompt="1"/>
          </p:nvPr>
        </p:nvSpPr>
        <p:spPr>
          <a:xfrm>
            <a:off x="6431048" y="1083831"/>
            <a:ext cx="5335149"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344711473"/>
      </p:ext>
    </p:extLst>
  </p:cSld>
  <p:clrMapOvr>
    <a:masterClrMapping/>
  </p:clrMapOvr>
  <p:transition>
    <p:fade/>
  </p:transition>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580427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61579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689800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371153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601237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02563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582513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29237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619983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860658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066251"/>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Word count ~18</a:t>
            </a:r>
          </a:p>
        </p:txBody>
      </p:sp>
      <p:sp>
        <p:nvSpPr>
          <p:cNvPr id="9" name="Text Placeholder 4"/>
          <p:cNvSpPr>
            <a:spLocks noGrp="1"/>
          </p:cNvSpPr>
          <p:nvPr>
            <p:ph type="body" sz="quarter" idx="12" hasCustomPrompt="1"/>
          </p:nvPr>
        </p:nvSpPr>
        <p:spPr>
          <a:xfrm>
            <a:off x="4281361" y="4927922"/>
            <a:ext cx="3623050" cy="1066251"/>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Word count ~18</a:t>
            </a:r>
          </a:p>
        </p:txBody>
      </p:sp>
      <p:sp>
        <p:nvSpPr>
          <p:cNvPr id="10" name="Text Placeholder 4"/>
          <p:cNvSpPr>
            <a:spLocks noGrp="1"/>
          </p:cNvSpPr>
          <p:nvPr>
            <p:ph type="body" sz="quarter" idx="13" hasCustomPrompt="1"/>
          </p:nvPr>
        </p:nvSpPr>
        <p:spPr>
          <a:xfrm>
            <a:off x="8126963" y="4927922"/>
            <a:ext cx="3630521" cy="1066251"/>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Word count ~18</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
        <p:nvSpPr>
          <p:cNvPr id="15" name="Text Placeholder 3">
            <a:extLst>
              <a:ext uri="{FF2B5EF4-FFF2-40B4-BE49-F238E27FC236}">
                <a16:creationId xmlns:a16="http://schemas.microsoft.com/office/drawing/2014/main" id="{C32F3EF1-3BA3-CB4C-A31A-6808104D2906}"/>
              </a:ext>
            </a:extLst>
          </p:cNvPr>
          <p:cNvSpPr>
            <a:spLocks noGrp="1"/>
          </p:cNvSpPr>
          <p:nvPr>
            <p:ph type="body" sz="quarter" idx="17"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175484489"/>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29796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83567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94870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07279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736064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475635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47364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13207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97587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779278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0C6428-64C4-BE43-8864-0089389214EE}"/>
              </a:ext>
            </a:extLst>
          </p:cNvPr>
          <p:cNvPicPr>
            <a:picLocks noChangeAspect="1"/>
          </p:cNvPicPr>
          <p:nvPr/>
        </p:nvPicPr>
        <p:blipFill>
          <a:blip r:embed="rId2"/>
          <a:stretch>
            <a:fillRect/>
          </a:stretch>
        </p:blipFill>
        <p:spPr>
          <a:xfrm>
            <a:off x="4939568" y="1034589"/>
            <a:ext cx="8563540" cy="5950332"/>
          </a:xfrm>
          <a:prstGeom prst="rect">
            <a:avLst/>
          </a:prstGeom>
        </p:spPr>
      </p:pic>
      <p:sp>
        <p:nvSpPr>
          <p:cNvPr id="4" name="Text Placeholder 3"/>
          <p:cNvSpPr>
            <a:spLocks noGrp="1"/>
          </p:cNvSpPr>
          <p:nvPr>
            <p:ph type="body" sz="quarter" idx="10" hasCustomPrompt="1"/>
          </p:nvPr>
        </p:nvSpPr>
        <p:spPr>
          <a:xfrm>
            <a:off x="426424" y="2145841"/>
            <a:ext cx="4777599" cy="2573509"/>
          </a:xfrm>
        </p:spPr>
        <p:txBody>
          <a:bodyPr wrap="square" lIns="0" tIns="0" rIns="0" bIns="0">
            <a:noAutofit/>
          </a:bodyPr>
          <a:lstStyle>
            <a:lvl1pPr marL="268916" marR="0" indent="-268916" algn="l" defTabSz="914367" rtl="0" eaLnBrk="1" fontAlgn="auto" latinLnBrk="0" hangingPunct="1">
              <a:lnSpc>
                <a:spcPct val="90000"/>
              </a:lnSpc>
              <a:spcBef>
                <a:spcPts val="0"/>
              </a:spcBef>
              <a:spcAft>
                <a:spcPts val="2549"/>
              </a:spcAft>
              <a:buClrTx/>
              <a:buSzPct val="90000"/>
              <a:buFont typeface="Arial" panose="020B0604020202020204" pitchFamily="34" charset="0"/>
              <a:buChar char="•"/>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Segoe UI 26pt</a:t>
            </a:r>
          </a:p>
          <a:p>
            <a:pPr lvl="0"/>
            <a:r>
              <a:rPr lang="pt-BR"/>
              <a:t>Segoe UI 26pt</a:t>
            </a:r>
          </a:p>
          <a:p>
            <a:pPr lvl="0"/>
            <a:r>
              <a:rPr lang="pt-BR"/>
              <a:t>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 1 - tablet</a:t>
            </a:r>
          </a:p>
        </p:txBody>
      </p:sp>
      <p:sp>
        <p:nvSpPr>
          <p:cNvPr id="7" name="Text Placeholder 3">
            <a:extLst>
              <a:ext uri="{FF2B5EF4-FFF2-40B4-BE49-F238E27FC236}">
                <a16:creationId xmlns:a16="http://schemas.microsoft.com/office/drawing/2014/main" id="{3F303BF1-2EFD-6E4C-8A29-4075ABAB3260}"/>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
        <p:nvSpPr>
          <p:cNvPr id="3" name="Picture Placeholder 2">
            <a:extLst>
              <a:ext uri="{FF2B5EF4-FFF2-40B4-BE49-F238E27FC236}">
                <a16:creationId xmlns:a16="http://schemas.microsoft.com/office/drawing/2014/main" id="{ED062361-A028-B94E-B3CD-68E7D83EEA01}"/>
              </a:ext>
            </a:extLst>
          </p:cNvPr>
          <p:cNvSpPr>
            <a:spLocks noGrp="1"/>
          </p:cNvSpPr>
          <p:nvPr>
            <p:ph type="pic" sz="quarter" idx="13" hasCustomPrompt="1"/>
          </p:nvPr>
        </p:nvSpPr>
        <p:spPr>
          <a:xfrm>
            <a:off x="5748209" y="1679257"/>
            <a:ext cx="6951143" cy="1412181"/>
          </a:xfr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add product image</a:t>
            </a:r>
            <a:br>
              <a:rPr lang="en-US"/>
            </a:br>
            <a:r>
              <a:rPr lang="en-US"/>
              <a:t>Size to 1.51 x 1 ratio</a:t>
            </a:r>
          </a:p>
          <a:p>
            <a:endParaRPr lang="en-US"/>
          </a:p>
          <a:p>
            <a:endParaRPr lang="en-US"/>
          </a:p>
        </p:txBody>
      </p:sp>
    </p:spTree>
    <p:extLst>
      <p:ext uri="{BB962C8B-B14F-4D97-AF65-F5344CB8AC3E}">
        <p14:creationId xmlns:p14="http://schemas.microsoft.com/office/powerpoint/2010/main" val="7795341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6438448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963061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618979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03172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612196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32559839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4200" y="1201415"/>
            <a:ext cx="2062492" cy="1842493"/>
          </a:xfrm>
          <a:prstGeom prst="rect">
            <a:avLst/>
          </a:prstGeom>
        </p:spPr>
      </p:pic>
    </p:spTree>
    <p:extLst>
      <p:ext uri="{BB962C8B-B14F-4D97-AF65-F5344CB8AC3E}">
        <p14:creationId xmlns:p14="http://schemas.microsoft.com/office/powerpoint/2010/main" val="10425384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3174494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91830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06791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Device layout 1 - detail">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0C6428-64C4-BE43-8864-0089389214EE}"/>
              </a:ext>
            </a:extLst>
          </p:cNvPr>
          <p:cNvPicPr>
            <a:picLocks noChangeAspect="1"/>
          </p:cNvPicPr>
          <p:nvPr/>
        </p:nvPicPr>
        <p:blipFill>
          <a:blip r:embed="rId2"/>
          <a:stretch>
            <a:fillRect/>
          </a:stretch>
        </p:blipFill>
        <p:spPr>
          <a:xfrm>
            <a:off x="4939568" y="1034589"/>
            <a:ext cx="8563540" cy="5950332"/>
          </a:xfrm>
          <a:prstGeom prst="rect">
            <a:avLst/>
          </a:prstGeom>
        </p:spPr>
      </p:pic>
      <p:sp>
        <p:nvSpPr>
          <p:cNvPr id="4" name="Text Placeholder 3"/>
          <p:cNvSpPr>
            <a:spLocks noGrp="1"/>
          </p:cNvSpPr>
          <p:nvPr>
            <p:ph type="body" sz="quarter" idx="10" hasCustomPrompt="1"/>
          </p:nvPr>
        </p:nvSpPr>
        <p:spPr>
          <a:xfrm>
            <a:off x="426424" y="2145841"/>
            <a:ext cx="4777599" cy="2573509"/>
          </a:xfrm>
        </p:spPr>
        <p:txBody>
          <a:bodyPr wrap="square" lIns="0" tIns="0" rIns="0" bIns="0">
            <a:noAutofit/>
          </a:bodyPr>
          <a:lstStyle>
            <a:lvl1pPr marL="268916" marR="0" indent="-268916" algn="l" defTabSz="914367" rtl="0" eaLnBrk="1" fontAlgn="auto" latinLnBrk="0" hangingPunct="1">
              <a:lnSpc>
                <a:spcPct val="90000"/>
              </a:lnSpc>
              <a:spcBef>
                <a:spcPts val="0"/>
              </a:spcBef>
              <a:spcAft>
                <a:spcPts val="2549"/>
              </a:spcAft>
              <a:buClrTx/>
              <a:buSzPct val="90000"/>
              <a:buFont typeface="Arial" panose="020B0604020202020204" pitchFamily="34" charset="0"/>
              <a:buChar char="•"/>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Segoe UI 26pt</a:t>
            </a:r>
          </a:p>
          <a:p>
            <a:pPr lvl="0"/>
            <a:r>
              <a:rPr lang="pt-BR"/>
              <a:t>Segoe UI 26pt</a:t>
            </a:r>
          </a:p>
          <a:p>
            <a:pPr lvl="0"/>
            <a:r>
              <a:rPr lang="pt-BR"/>
              <a:t>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 1 - tablet with detail</a:t>
            </a:r>
          </a:p>
        </p:txBody>
      </p:sp>
      <p:sp>
        <p:nvSpPr>
          <p:cNvPr id="7" name="Text Placeholder 3">
            <a:extLst>
              <a:ext uri="{FF2B5EF4-FFF2-40B4-BE49-F238E27FC236}">
                <a16:creationId xmlns:a16="http://schemas.microsoft.com/office/drawing/2014/main" id="{3F303BF1-2EFD-6E4C-8A29-4075ABAB3260}"/>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
        <p:nvSpPr>
          <p:cNvPr id="3" name="Picture Placeholder 2">
            <a:extLst>
              <a:ext uri="{FF2B5EF4-FFF2-40B4-BE49-F238E27FC236}">
                <a16:creationId xmlns:a16="http://schemas.microsoft.com/office/drawing/2014/main" id="{ED062361-A028-B94E-B3CD-68E7D83EEA01}"/>
              </a:ext>
            </a:extLst>
          </p:cNvPr>
          <p:cNvSpPr>
            <a:spLocks noGrp="1"/>
          </p:cNvSpPr>
          <p:nvPr>
            <p:ph type="pic" sz="quarter" idx="13" hasCustomPrompt="1"/>
          </p:nvPr>
        </p:nvSpPr>
        <p:spPr>
          <a:xfrm>
            <a:off x="5745071" y="1679257"/>
            <a:ext cx="6943735" cy="1412181"/>
          </a:xfrm>
          <a:effectLst>
            <a:innerShdw blurRad="1270000" dist="2540000" dir="10800000">
              <a:prstClr val="black">
                <a:alpha val="40000"/>
              </a:prstClr>
            </a:innerShdw>
          </a:effectLst>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add product image</a:t>
            </a:r>
            <a:br>
              <a:rPr lang="en-US"/>
            </a:br>
            <a:r>
              <a:rPr lang="en-US"/>
              <a:t>Size to 1.51 x 1 ratio</a:t>
            </a:r>
          </a:p>
          <a:p>
            <a:endParaRPr lang="en-US"/>
          </a:p>
          <a:p>
            <a:endParaRPr lang="en-US"/>
          </a:p>
        </p:txBody>
      </p:sp>
      <p:sp>
        <p:nvSpPr>
          <p:cNvPr id="5" name="Picture Placeholder 4">
            <a:extLst>
              <a:ext uri="{FF2B5EF4-FFF2-40B4-BE49-F238E27FC236}">
                <a16:creationId xmlns:a16="http://schemas.microsoft.com/office/drawing/2014/main" id="{16085CF8-9B42-AD4E-8892-D23C92027009}"/>
              </a:ext>
            </a:extLst>
          </p:cNvPr>
          <p:cNvSpPr>
            <a:spLocks noGrp="1"/>
          </p:cNvSpPr>
          <p:nvPr>
            <p:ph type="pic" sz="quarter" idx="14" hasCustomPrompt="1"/>
          </p:nvPr>
        </p:nvSpPr>
        <p:spPr>
          <a:xfrm>
            <a:off x="4083046" y="2742393"/>
            <a:ext cx="4944479" cy="1765227"/>
          </a:xfrm>
          <a:solidFill>
            <a:srgbClr val="FFFF00"/>
          </a:solidFill>
          <a:ln w="57150">
            <a:solidFill>
              <a:schemeClr val="bg1">
                <a:lumMod val="85000"/>
              </a:schemeClr>
            </a:solidFill>
          </a:ln>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r>
              <a:rPr lang="en-US"/>
              <a:t>Click to add product shot </a:t>
            </a:r>
            <a:br>
              <a:rPr lang="en-US"/>
            </a:br>
            <a:r>
              <a:rPr lang="en-US"/>
              <a:t>detail</a:t>
            </a:r>
          </a:p>
          <a:p>
            <a:endParaRPr lang="en-US"/>
          </a:p>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Crop to desired size</a:t>
            </a:r>
          </a:p>
          <a:p>
            <a:endParaRPr lang="en-US"/>
          </a:p>
        </p:txBody>
      </p:sp>
    </p:spTree>
    <p:extLst>
      <p:ext uri="{BB962C8B-B14F-4D97-AF65-F5344CB8AC3E}">
        <p14:creationId xmlns:p14="http://schemas.microsoft.com/office/powerpoint/2010/main" val="1714124810"/>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046695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94529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284271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49739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01376047-A7C2-4F1A-A40A-BC5DE2E2516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9734" t="-8952" r="9734" b="-8952"/>
          <a:stretch/>
        </p:blipFill>
        <p:spPr>
          <a:xfrm>
            <a:off x="5270500" y="0"/>
            <a:ext cx="6921500" cy="6858000"/>
          </a:xfrm>
          <a:prstGeom prst="rect">
            <a:avLst/>
          </a:prstGeom>
          <a:solidFill>
            <a:srgbClr val="FFB900"/>
          </a:solidFill>
        </p:spPr>
      </p:pic>
    </p:spTree>
    <p:extLst>
      <p:ext uri="{BB962C8B-B14F-4D97-AF65-F5344CB8AC3E}">
        <p14:creationId xmlns:p14="http://schemas.microsoft.com/office/powerpoint/2010/main" val="1134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16BC4C20-DFD2-48A2-B2AC-880C9F9B884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2020" t="-7479" r="9459" b="-7479"/>
          <a:stretch/>
        </p:blipFill>
        <p:spPr>
          <a:xfrm>
            <a:off x="5270500" y="0"/>
            <a:ext cx="6921500" cy="6857999"/>
          </a:xfrm>
          <a:prstGeom prst="rect">
            <a:avLst/>
          </a:prstGeom>
          <a:solidFill>
            <a:srgbClr val="0078D4"/>
          </a:solidFill>
        </p:spPr>
      </p:pic>
    </p:spTree>
    <p:extLst>
      <p:ext uri="{BB962C8B-B14F-4D97-AF65-F5344CB8AC3E}">
        <p14:creationId xmlns:p14="http://schemas.microsoft.com/office/powerpoint/2010/main" val="1952905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D9CCC7-A76E-4DEF-A3B1-360582C2B5DA}"/>
              </a:ext>
            </a:extLst>
          </p:cNvPr>
          <p:cNvSpPr/>
          <p:nvPr userDrawn="1"/>
        </p:nvSpPr>
        <p:spPr bwMode="auto">
          <a:xfrm>
            <a:off x="5270500" y="0"/>
            <a:ext cx="6921500" cy="6858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7C351CC6-EFA5-4815-8FF5-16ED7FE59D2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8218" t="28169" r="8525" b="29620"/>
          <a:stretch/>
        </p:blipFill>
        <p:spPr>
          <a:xfrm>
            <a:off x="5270500" y="2241550"/>
            <a:ext cx="6921500" cy="2374900"/>
          </a:xfrm>
          <a:prstGeom prst="rect">
            <a:avLst/>
          </a:prstGeom>
        </p:spPr>
      </p:pic>
    </p:spTree>
    <p:extLst>
      <p:ext uri="{BB962C8B-B14F-4D97-AF65-F5344CB8AC3E}">
        <p14:creationId xmlns:p14="http://schemas.microsoft.com/office/powerpoint/2010/main" val="4206620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grpSp>
        <p:nvGrpSpPr>
          <p:cNvPr id="9" name="Group 8">
            <a:extLst>
              <a:ext uri="{FF2B5EF4-FFF2-40B4-BE49-F238E27FC236}">
                <a16:creationId xmlns:a16="http://schemas.microsoft.com/office/drawing/2014/main" id="{F9F43E7E-094F-41CE-96D2-A42B3A2564EA}"/>
              </a:ext>
            </a:extLst>
          </p:cNvPr>
          <p:cNvGrpSpPr/>
          <p:nvPr userDrawn="1"/>
        </p:nvGrpSpPr>
        <p:grpSpPr>
          <a:xfrm>
            <a:off x="5270500" y="-1"/>
            <a:ext cx="6921500" cy="6858001"/>
            <a:chOff x="5270500" y="-1"/>
            <a:chExt cx="6921500" cy="6858001"/>
          </a:xfrm>
        </p:grpSpPr>
        <p:pic>
          <p:nvPicPr>
            <p:cNvPr id="8" name="Picture 7">
              <a:extLst>
                <a:ext uri="{FF2B5EF4-FFF2-40B4-BE49-F238E27FC236}">
                  <a16:creationId xmlns:a16="http://schemas.microsoft.com/office/drawing/2014/main" id="{4D623B13-D778-48B7-B529-67930B464BF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270500" y="5939162"/>
              <a:ext cx="6921500" cy="918838"/>
            </a:xfrm>
            <a:prstGeom prst="rect">
              <a:avLst/>
            </a:prstGeom>
          </p:spPr>
        </p:pic>
        <p:pic>
          <p:nvPicPr>
            <p:cNvPr id="6" name="Picture 5">
              <a:extLst>
                <a:ext uri="{FF2B5EF4-FFF2-40B4-BE49-F238E27FC236}">
                  <a16:creationId xmlns:a16="http://schemas.microsoft.com/office/drawing/2014/main" id="{86ED9C96-2961-412C-ACA1-F889F613999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270500" y="-1"/>
              <a:ext cx="6921500" cy="828676"/>
            </a:xfrm>
            <a:prstGeom prst="rect">
              <a:avLst/>
            </a:prstGeom>
          </p:spPr>
        </p:pic>
        <p:pic>
          <p:nvPicPr>
            <p:cNvPr id="5" name="Picture 4">
              <a:extLst>
                <a:ext uri="{FF2B5EF4-FFF2-40B4-BE49-F238E27FC236}">
                  <a16:creationId xmlns:a16="http://schemas.microsoft.com/office/drawing/2014/main" id="{47FAB522-96EC-483D-8F3E-A4F4BE24D35A}"/>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8087" t="738" r="8087" b="2060"/>
            <a:stretch/>
          </p:blipFill>
          <p:spPr>
            <a:xfrm>
              <a:off x="5270500" y="676275"/>
              <a:ext cx="6921500" cy="5431562"/>
            </a:xfrm>
            <a:prstGeom prst="rect">
              <a:avLst/>
            </a:prstGeom>
          </p:spPr>
        </p:pic>
      </p:grpSp>
    </p:spTree>
    <p:extLst>
      <p:ext uri="{BB962C8B-B14F-4D97-AF65-F5344CB8AC3E}">
        <p14:creationId xmlns:p14="http://schemas.microsoft.com/office/powerpoint/2010/main" val="1105797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Picture 6">
            <a:extLst>
              <a:ext uri="{FF2B5EF4-FFF2-40B4-BE49-F238E27FC236}">
                <a16:creationId xmlns:a16="http://schemas.microsoft.com/office/drawing/2014/main" id="{D549E33E-AA02-401D-87F3-3B6BE86F07F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958" b="-7479"/>
          <a:stretch/>
        </p:blipFill>
        <p:spPr>
          <a:xfrm>
            <a:off x="5270500" y="-1"/>
            <a:ext cx="6921500" cy="6858001"/>
          </a:xfrm>
          <a:prstGeom prst="rect">
            <a:avLst/>
          </a:prstGeom>
          <a:solidFill>
            <a:srgbClr val="FFB900"/>
          </a:solidFill>
        </p:spPr>
      </p:pic>
    </p:spTree>
    <p:extLst>
      <p:ext uri="{BB962C8B-B14F-4D97-AF65-F5344CB8AC3E}">
        <p14:creationId xmlns:p14="http://schemas.microsoft.com/office/powerpoint/2010/main" val="40584317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grpSp>
        <p:nvGrpSpPr>
          <p:cNvPr id="5" name="Group 4">
            <a:extLst>
              <a:ext uri="{FF2B5EF4-FFF2-40B4-BE49-F238E27FC236}">
                <a16:creationId xmlns:a16="http://schemas.microsoft.com/office/drawing/2014/main" id="{F7B937E4-A358-4B11-9343-395C11D76927}"/>
              </a:ext>
            </a:extLst>
          </p:cNvPr>
          <p:cNvGrpSpPr/>
          <p:nvPr userDrawn="1"/>
        </p:nvGrpSpPr>
        <p:grpSpPr>
          <a:xfrm>
            <a:off x="5270500" y="0"/>
            <a:ext cx="6921500" cy="6858000"/>
            <a:chOff x="5270500" y="0"/>
            <a:chExt cx="6921500" cy="6858000"/>
          </a:xfrm>
        </p:grpSpPr>
        <p:sp>
          <p:nvSpPr>
            <p:cNvPr id="3" name="Rectangle 2">
              <a:extLst>
                <a:ext uri="{FF2B5EF4-FFF2-40B4-BE49-F238E27FC236}">
                  <a16:creationId xmlns:a16="http://schemas.microsoft.com/office/drawing/2014/main" id="{A17F4E50-58F5-45B4-9A86-E3F871698E67}"/>
                </a:ext>
              </a:extLst>
            </p:cNvPr>
            <p:cNvSpPr/>
            <p:nvPr userDrawn="1"/>
          </p:nvSpPr>
          <p:spPr bwMode="auto">
            <a:xfrm>
              <a:off x="5270500" y="0"/>
              <a:ext cx="69215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 name="Picture 3">
              <a:extLst>
                <a:ext uri="{FF2B5EF4-FFF2-40B4-BE49-F238E27FC236}">
                  <a16:creationId xmlns:a16="http://schemas.microsoft.com/office/drawing/2014/main" id="{F3223FD1-A9C9-46E0-84ED-3608084FA7C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9710" t="632" r="15754" b="11957"/>
            <a:stretch/>
          </p:blipFill>
          <p:spPr>
            <a:xfrm>
              <a:off x="5270500" y="373743"/>
              <a:ext cx="6921500" cy="5181600"/>
            </a:xfrm>
            <a:prstGeom prst="rect">
              <a:avLst/>
            </a:prstGeom>
          </p:spPr>
        </p:pic>
      </p:grpSp>
    </p:spTree>
    <p:extLst>
      <p:ext uri="{BB962C8B-B14F-4D97-AF65-F5344CB8AC3E}">
        <p14:creationId xmlns:p14="http://schemas.microsoft.com/office/powerpoint/2010/main" val="2154210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Device layout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0C6428-64C4-BE43-8864-0089389214EE}"/>
              </a:ext>
            </a:extLst>
          </p:cNvPr>
          <p:cNvPicPr>
            <a:picLocks noChangeAspect="1"/>
          </p:cNvPicPr>
          <p:nvPr/>
        </p:nvPicPr>
        <p:blipFill>
          <a:blip r:embed="rId2"/>
          <a:stretch>
            <a:fillRect/>
          </a:stretch>
        </p:blipFill>
        <p:spPr>
          <a:xfrm>
            <a:off x="1373997" y="1401612"/>
            <a:ext cx="9554757" cy="6639074"/>
          </a:xfrm>
          <a:prstGeom prst="rect">
            <a:avLst/>
          </a:prstGeom>
        </p:spPr>
      </p:pic>
      <p:sp>
        <p:nvSpPr>
          <p:cNvPr id="7" name="Title Placeholder 1">
            <a:extLst>
              <a:ext uri="{FF2B5EF4-FFF2-40B4-BE49-F238E27FC236}">
                <a16:creationId xmlns:a16="http://schemas.microsoft.com/office/drawing/2014/main" id="{28DCE200-8B12-6D4B-A7D9-2280DFC97308}"/>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 1 - tablet</a:t>
            </a:r>
          </a:p>
        </p:txBody>
      </p:sp>
      <p:sp>
        <p:nvSpPr>
          <p:cNvPr id="5" name="Text Placeholder 3">
            <a:extLst>
              <a:ext uri="{FF2B5EF4-FFF2-40B4-BE49-F238E27FC236}">
                <a16:creationId xmlns:a16="http://schemas.microsoft.com/office/drawing/2014/main" id="{590102AA-DB41-0E47-9E7D-BA1CFE202EE4}"/>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
        <p:nvSpPr>
          <p:cNvPr id="3" name="Picture Placeholder 2">
            <a:extLst>
              <a:ext uri="{FF2B5EF4-FFF2-40B4-BE49-F238E27FC236}">
                <a16:creationId xmlns:a16="http://schemas.microsoft.com/office/drawing/2014/main" id="{08727756-16E8-6046-867A-B9E65C1021BF}"/>
              </a:ext>
            </a:extLst>
          </p:cNvPr>
          <p:cNvSpPr>
            <a:spLocks noGrp="1"/>
          </p:cNvSpPr>
          <p:nvPr>
            <p:ph type="pic" sz="quarter" idx="13" hasCustomPrompt="1"/>
          </p:nvPr>
        </p:nvSpPr>
        <p:spPr>
          <a:xfrm>
            <a:off x="2267428" y="2127533"/>
            <a:ext cx="7777804" cy="1412181"/>
          </a:xfr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add product image</a:t>
            </a:r>
            <a:br>
              <a:rPr lang="en-US"/>
            </a:br>
            <a:r>
              <a:rPr lang="en-US"/>
              <a:t>Size to 1.51 x 1 ratio</a:t>
            </a:r>
          </a:p>
          <a:p>
            <a:endParaRPr lang="en-US"/>
          </a:p>
          <a:p>
            <a:endParaRPr lang="en-US"/>
          </a:p>
        </p:txBody>
      </p:sp>
    </p:spTree>
    <p:extLst>
      <p:ext uri="{BB962C8B-B14F-4D97-AF65-F5344CB8AC3E}">
        <p14:creationId xmlns:p14="http://schemas.microsoft.com/office/powerpoint/2010/main" val="287222285"/>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3917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9855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1121797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hank you phot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038250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22328100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880725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6 frame storyboar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44C7F8-0849-1B4B-98DA-C9DF6508B4CB}"/>
              </a:ext>
            </a:extLst>
          </p:cNvPr>
          <p:cNvSpPr/>
          <p:nvPr userDrawn="1"/>
        </p:nvSpPr>
        <p:spPr>
          <a:xfrm>
            <a:off x="111760" y="751840"/>
            <a:ext cx="3868701" cy="2677160"/>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31239CD-D962-0742-A8BD-310BA8027FE1}"/>
              </a:ext>
            </a:extLst>
          </p:cNvPr>
          <p:cNvSpPr/>
          <p:nvPr userDrawn="1"/>
        </p:nvSpPr>
        <p:spPr>
          <a:xfrm>
            <a:off x="4156569" y="751840"/>
            <a:ext cx="3868701" cy="2677160"/>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ECC120-7235-7B45-A84A-5B8A94782ABB}"/>
              </a:ext>
            </a:extLst>
          </p:cNvPr>
          <p:cNvSpPr/>
          <p:nvPr userDrawn="1"/>
        </p:nvSpPr>
        <p:spPr>
          <a:xfrm>
            <a:off x="8201379" y="751840"/>
            <a:ext cx="3868701" cy="2677160"/>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522A86-7E97-DC42-88EB-CBD939CBD03D}"/>
              </a:ext>
            </a:extLst>
          </p:cNvPr>
          <p:cNvSpPr/>
          <p:nvPr userDrawn="1"/>
        </p:nvSpPr>
        <p:spPr>
          <a:xfrm>
            <a:off x="111759" y="3808095"/>
            <a:ext cx="3868701" cy="2677160"/>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BE6F5E-E142-1044-B280-609FAC6CE111}"/>
              </a:ext>
            </a:extLst>
          </p:cNvPr>
          <p:cNvSpPr/>
          <p:nvPr userDrawn="1"/>
        </p:nvSpPr>
        <p:spPr>
          <a:xfrm>
            <a:off x="4156568" y="3808095"/>
            <a:ext cx="3868701" cy="2677160"/>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677B30-D534-8746-A05B-273F087951C2}"/>
              </a:ext>
            </a:extLst>
          </p:cNvPr>
          <p:cNvSpPr/>
          <p:nvPr userDrawn="1"/>
        </p:nvSpPr>
        <p:spPr>
          <a:xfrm>
            <a:off x="8201378" y="3808095"/>
            <a:ext cx="3868701" cy="2677160"/>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2ED69BF1-F033-1845-89D6-2E17A730EDBA}"/>
              </a:ext>
            </a:extLst>
          </p:cNvPr>
          <p:cNvSpPr>
            <a:spLocks noGrp="1"/>
          </p:cNvSpPr>
          <p:nvPr>
            <p:ph type="title" hasCustomPrompt="1"/>
          </p:nvPr>
        </p:nvSpPr>
        <p:spPr>
          <a:xfrm>
            <a:off x="121920" y="89059"/>
            <a:ext cx="11958320" cy="662782"/>
          </a:xfrm>
        </p:spPr>
        <p:txBody>
          <a:bodyPr lIns="0">
            <a:noAutofit/>
          </a:bodyPr>
          <a:lstStyle>
            <a:lvl1pPr>
              <a:defRPr sz="3200" b="0" i="0">
                <a:latin typeface="Segoe UI Light" panose="020B0502040204020203" pitchFamily="34" charset="0"/>
                <a:cs typeface="Segoe UI Light" panose="020B0502040204020203" pitchFamily="34" charset="0"/>
              </a:defRPr>
            </a:lvl1pPr>
          </a:lstStyle>
          <a:p>
            <a:r>
              <a:rPr lang="en-US"/>
              <a:t>6-frame storyboard</a:t>
            </a:r>
          </a:p>
        </p:txBody>
      </p:sp>
      <p:sp>
        <p:nvSpPr>
          <p:cNvPr id="21" name="Text Placeholder 20">
            <a:extLst>
              <a:ext uri="{FF2B5EF4-FFF2-40B4-BE49-F238E27FC236}">
                <a16:creationId xmlns:a16="http://schemas.microsoft.com/office/drawing/2014/main" id="{FDACDE06-6216-2C4A-9B2F-E1FF0ADDE77B}"/>
              </a:ext>
            </a:extLst>
          </p:cNvPr>
          <p:cNvSpPr>
            <a:spLocks noGrp="1"/>
          </p:cNvSpPr>
          <p:nvPr>
            <p:ph type="body" sz="quarter" idx="10" hasCustomPrompt="1"/>
          </p:nvPr>
        </p:nvSpPr>
        <p:spPr>
          <a:xfrm>
            <a:off x="122238" y="3429000"/>
            <a:ext cx="3868384" cy="289560"/>
          </a:xfrm>
        </p:spPr>
        <p:txBody>
          <a:bodyPr lIns="0">
            <a:noAutofit/>
          </a:bodyPr>
          <a:lstStyle>
            <a:lvl1pPr>
              <a:buNone/>
              <a:defRPr sz="1050">
                <a:latin typeface="Segoe UI" panose="020B0502040204020203" pitchFamily="34" charset="0"/>
                <a:cs typeface="Segoe UI" panose="020B0502040204020203" pitchFamily="34" charset="0"/>
              </a:defRPr>
            </a:lvl1pPr>
            <a:lvl2pPr>
              <a:buNone/>
              <a:defRPr sz="1200">
                <a:latin typeface="Segoe UI" panose="020B0502040204020203" pitchFamily="34" charset="0"/>
                <a:cs typeface="Segoe UI" panose="020B0502040204020203" pitchFamily="34" charset="0"/>
              </a:defRPr>
            </a:lvl2pPr>
            <a:lvl3pPr>
              <a:buNone/>
              <a:defRPr sz="1100">
                <a:latin typeface="Segoe UI" panose="020B0502040204020203" pitchFamily="34" charset="0"/>
                <a:cs typeface="Segoe UI" panose="020B0502040204020203" pitchFamily="34" charset="0"/>
              </a:defRPr>
            </a:lvl3pPr>
            <a:lvl4pPr>
              <a:buNone/>
              <a:defRPr sz="1050">
                <a:latin typeface="Segoe UI" panose="020B0502040204020203" pitchFamily="34" charset="0"/>
                <a:cs typeface="Segoe UI" panose="020B0502040204020203" pitchFamily="34" charset="0"/>
              </a:defRPr>
            </a:lvl4pPr>
            <a:lvl5pPr>
              <a:buNone/>
              <a:defRPr sz="1050">
                <a:latin typeface="Segoe UI" panose="020B0502040204020203" pitchFamily="34" charset="0"/>
                <a:cs typeface="Segoe UI" panose="020B0502040204020203" pitchFamily="34" charset="0"/>
              </a:defRPr>
            </a:lvl5pPr>
          </a:lstStyle>
          <a:p>
            <a:pPr lvl="0"/>
            <a:r>
              <a:rPr lang="en-US"/>
              <a:t>Caption 1</a:t>
            </a:r>
          </a:p>
        </p:txBody>
      </p:sp>
      <p:sp>
        <p:nvSpPr>
          <p:cNvPr id="22" name="Text Placeholder 20">
            <a:extLst>
              <a:ext uri="{FF2B5EF4-FFF2-40B4-BE49-F238E27FC236}">
                <a16:creationId xmlns:a16="http://schemas.microsoft.com/office/drawing/2014/main" id="{41BAA718-8C0F-6743-B9E2-D4B279A46188}"/>
              </a:ext>
            </a:extLst>
          </p:cNvPr>
          <p:cNvSpPr>
            <a:spLocks noGrp="1"/>
          </p:cNvSpPr>
          <p:nvPr>
            <p:ph type="body" sz="quarter" idx="11" hasCustomPrompt="1"/>
          </p:nvPr>
        </p:nvSpPr>
        <p:spPr>
          <a:xfrm>
            <a:off x="4166730" y="3429000"/>
            <a:ext cx="3868384" cy="289560"/>
          </a:xfrm>
        </p:spPr>
        <p:txBody>
          <a:bodyPr lIns="0">
            <a:noAutofit/>
          </a:bodyPr>
          <a:lstStyle>
            <a:lvl1pPr>
              <a:buNone/>
              <a:defRPr sz="1050">
                <a:latin typeface="Segoe UI" panose="020B0502040204020203" pitchFamily="34" charset="0"/>
                <a:cs typeface="Segoe UI" panose="020B0502040204020203" pitchFamily="34" charset="0"/>
              </a:defRPr>
            </a:lvl1pPr>
            <a:lvl2pPr>
              <a:buNone/>
              <a:defRPr sz="1200">
                <a:latin typeface="Segoe UI" panose="020B0502040204020203" pitchFamily="34" charset="0"/>
                <a:cs typeface="Segoe UI" panose="020B0502040204020203" pitchFamily="34" charset="0"/>
              </a:defRPr>
            </a:lvl2pPr>
            <a:lvl3pPr>
              <a:buNone/>
              <a:defRPr sz="1100">
                <a:latin typeface="Segoe UI" panose="020B0502040204020203" pitchFamily="34" charset="0"/>
                <a:cs typeface="Segoe UI" panose="020B0502040204020203" pitchFamily="34" charset="0"/>
              </a:defRPr>
            </a:lvl3pPr>
            <a:lvl4pPr>
              <a:buNone/>
              <a:defRPr sz="1050">
                <a:latin typeface="Segoe UI" panose="020B0502040204020203" pitchFamily="34" charset="0"/>
                <a:cs typeface="Segoe UI" panose="020B0502040204020203" pitchFamily="34" charset="0"/>
              </a:defRPr>
            </a:lvl4pPr>
            <a:lvl5pPr>
              <a:buNone/>
              <a:defRPr sz="1050">
                <a:latin typeface="Segoe UI" panose="020B0502040204020203" pitchFamily="34" charset="0"/>
                <a:cs typeface="Segoe UI" panose="020B0502040204020203" pitchFamily="34" charset="0"/>
              </a:defRPr>
            </a:lvl5pPr>
          </a:lstStyle>
          <a:p>
            <a:pPr lvl="0"/>
            <a:r>
              <a:rPr lang="en-US"/>
              <a:t>Caption 2</a:t>
            </a:r>
          </a:p>
        </p:txBody>
      </p:sp>
      <p:sp>
        <p:nvSpPr>
          <p:cNvPr id="23" name="Text Placeholder 20">
            <a:extLst>
              <a:ext uri="{FF2B5EF4-FFF2-40B4-BE49-F238E27FC236}">
                <a16:creationId xmlns:a16="http://schemas.microsoft.com/office/drawing/2014/main" id="{A5254481-2BFF-8941-B6D3-DC9870461614}"/>
              </a:ext>
            </a:extLst>
          </p:cNvPr>
          <p:cNvSpPr>
            <a:spLocks noGrp="1"/>
          </p:cNvSpPr>
          <p:nvPr>
            <p:ph type="body" sz="quarter" idx="12" hasCustomPrompt="1"/>
          </p:nvPr>
        </p:nvSpPr>
        <p:spPr>
          <a:xfrm>
            <a:off x="8191217" y="3429000"/>
            <a:ext cx="3868384" cy="289560"/>
          </a:xfrm>
        </p:spPr>
        <p:txBody>
          <a:bodyPr lIns="0">
            <a:noAutofit/>
          </a:bodyPr>
          <a:lstStyle>
            <a:lvl1pPr>
              <a:buNone/>
              <a:defRPr sz="1050">
                <a:latin typeface="Segoe UI" panose="020B0502040204020203" pitchFamily="34" charset="0"/>
                <a:cs typeface="Segoe UI" panose="020B0502040204020203" pitchFamily="34" charset="0"/>
              </a:defRPr>
            </a:lvl1pPr>
            <a:lvl2pPr>
              <a:buNone/>
              <a:defRPr sz="1200">
                <a:latin typeface="Segoe UI" panose="020B0502040204020203" pitchFamily="34" charset="0"/>
                <a:cs typeface="Segoe UI" panose="020B0502040204020203" pitchFamily="34" charset="0"/>
              </a:defRPr>
            </a:lvl2pPr>
            <a:lvl3pPr>
              <a:buNone/>
              <a:defRPr sz="1100">
                <a:latin typeface="Segoe UI" panose="020B0502040204020203" pitchFamily="34" charset="0"/>
                <a:cs typeface="Segoe UI" panose="020B0502040204020203" pitchFamily="34" charset="0"/>
              </a:defRPr>
            </a:lvl3pPr>
            <a:lvl4pPr>
              <a:buNone/>
              <a:defRPr sz="1050">
                <a:latin typeface="Segoe UI" panose="020B0502040204020203" pitchFamily="34" charset="0"/>
                <a:cs typeface="Segoe UI" panose="020B0502040204020203" pitchFamily="34" charset="0"/>
              </a:defRPr>
            </a:lvl4pPr>
            <a:lvl5pPr>
              <a:buNone/>
              <a:defRPr sz="1050">
                <a:latin typeface="Segoe UI" panose="020B0502040204020203" pitchFamily="34" charset="0"/>
                <a:cs typeface="Segoe UI" panose="020B0502040204020203" pitchFamily="34" charset="0"/>
              </a:defRPr>
            </a:lvl5pPr>
          </a:lstStyle>
          <a:p>
            <a:pPr lvl="0"/>
            <a:r>
              <a:rPr lang="en-US"/>
              <a:t>Caption 3</a:t>
            </a:r>
          </a:p>
        </p:txBody>
      </p:sp>
      <p:sp>
        <p:nvSpPr>
          <p:cNvPr id="24" name="Text Placeholder 20">
            <a:extLst>
              <a:ext uri="{FF2B5EF4-FFF2-40B4-BE49-F238E27FC236}">
                <a16:creationId xmlns:a16="http://schemas.microsoft.com/office/drawing/2014/main" id="{02CF539E-E082-344E-8370-B745EEF3A99A}"/>
              </a:ext>
            </a:extLst>
          </p:cNvPr>
          <p:cNvSpPr>
            <a:spLocks noGrp="1"/>
          </p:cNvSpPr>
          <p:nvPr>
            <p:ph type="body" sz="quarter" idx="13" hasCustomPrompt="1"/>
          </p:nvPr>
        </p:nvSpPr>
        <p:spPr>
          <a:xfrm>
            <a:off x="111759" y="6507162"/>
            <a:ext cx="3868384" cy="289560"/>
          </a:xfrm>
        </p:spPr>
        <p:txBody>
          <a:bodyPr lIns="0">
            <a:noAutofit/>
          </a:bodyPr>
          <a:lstStyle>
            <a:lvl1pPr>
              <a:buNone/>
              <a:defRPr sz="1050">
                <a:latin typeface="Segoe UI" panose="020B0502040204020203" pitchFamily="34" charset="0"/>
                <a:cs typeface="Segoe UI" panose="020B0502040204020203" pitchFamily="34" charset="0"/>
              </a:defRPr>
            </a:lvl1pPr>
            <a:lvl2pPr>
              <a:buNone/>
              <a:defRPr sz="1200">
                <a:latin typeface="Segoe UI" panose="020B0502040204020203" pitchFamily="34" charset="0"/>
                <a:cs typeface="Segoe UI" panose="020B0502040204020203" pitchFamily="34" charset="0"/>
              </a:defRPr>
            </a:lvl2pPr>
            <a:lvl3pPr>
              <a:buNone/>
              <a:defRPr sz="1100">
                <a:latin typeface="Segoe UI" panose="020B0502040204020203" pitchFamily="34" charset="0"/>
                <a:cs typeface="Segoe UI" panose="020B0502040204020203" pitchFamily="34" charset="0"/>
              </a:defRPr>
            </a:lvl3pPr>
            <a:lvl4pPr>
              <a:buNone/>
              <a:defRPr sz="1050">
                <a:latin typeface="Segoe UI" panose="020B0502040204020203" pitchFamily="34" charset="0"/>
                <a:cs typeface="Segoe UI" panose="020B0502040204020203" pitchFamily="34" charset="0"/>
              </a:defRPr>
            </a:lvl4pPr>
            <a:lvl5pPr>
              <a:buNone/>
              <a:defRPr sz="1050">
                <a:latin typeface="Segoe UI" panose="020B0502040204020203" pitchFamily="34" charset="0"/>
                <a:cs typeface="Segoe UI" panose="020B0502040204020203" pitchFamily="34" charset="0"/>
              </a:defRPr>
            </a:lvl5pPr>
          </a:lstStyle>
          <a:p>
            <a:pPr lvl="0"/>
            <a:r>
              <a:rPr lang="en-US"/>
              <a:t>Caption 4</a:t>
            </a:r>
          </a:p>
        </p:txBody>
      </p:sp>
      <p:sp>
        <p:nvSpPr>
          <p:cNvPr id="25" name="Text Placeholder 20">
            <a:extLst>
              <a:ext uri="{FF2B5EF4-FFF2-40B4-BE49-F238E27FC236}">
                <a16:creationId xmlns:a16="http://schemas.microsoft.com/office/drawing/2014/main" id="{322F228A-CE6A-6F45-9225-7E86BA99CFC4}"/>
              </a:ext>
            </a:extLst>
          </p:cNvPr>
          <p:cNvSpPr>
            <a:spLocks noGrp="1"/>
          </p:cNvSpPr>
          <p:nvPr>
            <p:ph type="body" sz="quarter" idx="14" hasCustomPrompt="1"/>
          </p:nvPr>
        </p:nvSpPr>
        <p:spPr>
          <a:xfrm>
            <a:off x="4156251" y="6507162"/>
            <a:ext cx="3868384" cy="289560"/>
          </a:xfrm>
        </p:spPr>
        <p:txBody>
          <a:bodyPr lIns="0">
            <a:noAutofit/>
          </a:bodyPr>
          <a:lstStyle>
            <a:lvl1pPr>
              <a:buNone/>
              <a:defRPr sz="1050">
                <a:latin typeface="Segoe UI" panose="020B0502040204020203" pitchFamily="34" charset="0"/>
                <a:cs typeface="Segoe UI" panose="020B0502040204020203" pitchFamily="34" charset="0"/>
              </a:defRPr>
            </a:lvl1pPr>
            <a:lvl2pPr>
              <a:buNone/>
              <a:defRPr sz="1200">
                <a:latin typeface="Segoe UI" panose="020B0502040204020203" pitchFamily="34" charset="0"/>
                <a:cs typeface="Segoe UI" panose="020B0502040204020203" pitchFamily="34" charset="0"/>
              </a:defRPr>
            </a:lvl2pPr>
            <a:lvl3pPr>
              <a:buNone/>
              <a:defRPr sz="1100">
                <a:latin typeface="Segoe UI" panose="020B0502040204020203" pitchFamily="34" charset="0"/>
                <a:cs typeface="Segoe UI" panose="020B0502040204020203" pitchFamily="34" charset="0"/>
              </a:defRPr>
            </a:lvl3pPr>
            <a:lvl4pPr>
              <a:buNone/>
              <a:defRPr sz="1050">
                <a:latin typeface="Segoe UI" panose="020B0502040204020203" pitchFamily="34" charset="0"/>
                <a:cs typeface="Segoe UI" panose="020B0502040204020203" pitchFamily="34" charset="0"/>
              </a:defRPr>
            </a:lvl4pPr>
            <a:lvl5pPr>
              <a:buNone/>
              <a:defRPr sz="1050">
                <a:latin typeface="Segoe UI" panose="020B0502040204020203" pitchFamily="34" charset="0"/>
                <a:cs typeface="Segoe UI" panose="020B0502040204020203" pitchFamily="34" charset="0"/>
              </a:defRPr>
            </a:lvl5pPr>
          </a:lstStyle>
          <a:p>
            <a:pPr lvl="0"/>
            <a:r>
              <a:rPr lang="en-US"/>
              <a:t>Caption 5</a:t>
            </a:r>
          </a:p>
        </p:txBody>
      </p:sp>
      <p:sp>
        <p:nvSpPr>
          <p:cNvPr id="26" name="Text Placeholder 20">
            <a:extLst>
              <a:ext uri="{FF2B5EF4-FFF2-40B4-BE49-F238E27FC236}">
                <a16:creationId xmlns:a16="http://schemas.microsoft.com/office/drawing/2014/main" id="{66C33748-B9F0-8946-85AC-AF067813FD37}"/>
              </a:ext>
            </a:extLst>
          </p:cNvPr>
          <p:cNvSpPr>
            <a:spLocks noGrp="1"/>
          </p:cNvSpPr>
          <p:nvPr>
            <p:ph type="body" sz="quarter" idx="15" hasCustomPrompt="1"/>
          </p:nvPr>
        </p:nvSpPr>
        <p:spPr>
          <a:xfrm>
            <a:off x="8180738" y="6507162"/>
            <a:ext cx="3868384" cy="289560"/>
          </a:xfrm>
        </p:spPr>
        <p:txBody>
          <a:bodyPr lIns="0">
            <a:noAutofit/>
          </a:bodyPr>
          <a:lstStyle>
            <a:lvl1pPr>
              <a:buNone/>
              <a:defRPr sz="1050">
                <a:latin typeface="Segoe UI" panose="020B0502040204020203" pitchFamily="34" charset="0"/>
                <a:cs typeface="Segoe UI" panose="020B0502040204020203" pitchFamily="34" charset="0"/>
              </a:defRPr>
            </a:lvl1pPr>
            <a:lvl2pPr>
              <a:buNone/>
              <a:defRPr sz="1200">
                <a:latin typeface="Segoe UI" panose="020B0502040204020203" pitchFamily="34" charset="0"/>
                <a:cs typeface="Segoe UI" panose="020B0502040204020203" pitchFamily="34" charset="0"/>
              </a:defRPr>
            </a:lvl2pPr>
            <a:lvl3pPr>
              <a:buNone/>
              <a:defRPr sz="1100">
                <a:latin typeface="Segoe UI" panose="020B0502040204020203" pitchFamily="34" charset="0"/>
                <a:cs typeface="Segoe UI" panose="020B0502040204020203" pitchFamily="34" charset="0"/>
              </a:defRPr>
            </a:lvl3pPr>
            <a:lvl4pPr>
              <a:buNone/>
              <a:defRPr sz="1050">
                <a:latin typeface="Segoe UI" panose="020B0502040204020203" pitchFamily="34" charset="0"/>
                <a:cs typeface="Segoe UI" panose="020B0502040204020203" pitchFamily="34" charset="0"/>
              </a:defRPr>
            </a:lvl4pPr>
            <a:lvl5pPr>
              <a:buNone/>
              <a:defRPr sz="1050">
                <a:latin typeface="Segoe UI" panose="020B0502040204020203" pitchFamily="34" charset="0"/>
                <a:cs typeface="Segoe UI" panose="020B0502040204020203" pitchFamily="34" charset="0"/>
              </a:defRPr>
            </a:lvl5pPr>
          </a:lstStyle>
          <a:p>
            <a:pPr lvl="0"/>
            <a:r>
              <a:rPr lang="en-US"/>
              <a:t>Caption 6</a:t>
            </a:r>
          </a:p>
        </p:txBody>
      </p:sp>
    </p:spTree>
    <p:extLst>
      <p:ext uri="{BB962C8B-B14F-4D97-AF65-F5344CB8AC3E}">
        <p14:creationId xmlns:p14="http://schemas.microsoft.com/office/powerpoint/2010/main" val="6522833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1_Blank 2">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E48867-A179-E615-5589-28BCF1E0406F}"/>
              </a:ext>
            </a:extLst>
          </p:cNvPr>
          <p:cNvSpPr>
            <a:spLocks noGrp="1"/>
          </p:cNvSpPr>
          <p:nvPr>
            <p:ph type="title" hasCustomPrompt="1"/>
          </p:nvPr>
        </p:nvSpPr>
        <p:spPr>
          <a:xfrm>
            <a:off x="582043" y="2425542"/>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a:extLst>
              <a:ext uri="{FF2B5EF4-FFF2-40B4-BE49-F238E27FC236}">
                <a16:creationId xmlns:a16="http://schemas.microsoft.com/office/drawing/2014/main" id="{59B03D9F-191A-8C14-7D79-0C3BCA34FB5B}"/>
              </a:ext>
            </a:extLst>
          </p:cNvPr>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4973714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Title and text_Notes">
    <p:spTree>
      <p:nvGrpSpPr>
        <p:cNvPr id="1" name=""/>
        <p:cNvGrpSpPr/>
        <p:nvPr/>
      </p:nvGrpSpPr>
      <p:grpSpPr>
        <a:xfrm>
          <a:off x="0" y="0"/>
          <a:ext cx="0" cy="0"/>
          <a:chOff x="0" y="0"/>
          <a:chExt cx="0" cy="0"/>
        </a:xfrm>
      </p:grpSpPr>
      <p:sp>
        <p:nvSpPr>
          <p:cNvPr id="23" name="Footer Placeholder 22">
            <a:extLst>
              <a:ext uri="{FF2B5EF4-FFF2-40B4-BE49-F238E27FC236}">
                <a16:creationId xmlns:a16="http://schemas.microsoft.com/office/drawing/2014/main" id="{147E6556-D813-41E9-B32F-AAF031082329}"/>
              </a:ext>
            </a:extLst>
          </p:cNvPr>
          <p:cNvSpPr>
            <a:spLocks noGrp="1"/>
          </p:cNvSpPr>
          <p:nvPr>
            <p:ph type="ftr" sz="quarter" idx="11"/>
          </p:nvPr>
        </p:nvSpPr>
        <p:spPr/>
        <p:txBody>
          <a:bodyPr/>
          <a:lstStyle/>
          <a:p>
            <a:r>
              <a:rPr lang="en-US"/>
              <a:t>Microsoft Confidential</a:t>
            </a:r>
          </a:p>
        </p:txBody>
      </p:sp>
      <p:sp>
        <p:nvSpPr>
          <p:cNvPr id="24" name="Slide Number Placeholder 23">
            <a:extLst>
              <a:ext uri="{FF2B5EF4-FFF2-40B4-BE49-F238E27FC236}">
                <a16:creationId xmlns:a16="http://schemas.microsoft.com/office/drawing/2014/main" id="{6575F99E-9F7E-45DF-B699-267165046380}"/>
              </a:ext>
            </a:extLst>
          </p:cNvPr>
          <p:cNvSpPr>
            <a:spLocks noGrp="1"/>
          </p:cNvSpPr>
          <p:nvPr>
            <p:ph type="sldNum" sz="quarter" idx="12"/>
          </p:nvPr>
        </p:nvSpPr>
        <p:spPr/>
        <p:txBody>
          <a:bodyPr/>
          <a:lstStyle/>
          <a:p>
            <a:fld id="{A64EE09E-D5B7-40B0-9125-FC5EF6416E15}" type="slidenum">
              <a:rPr lang="en-US" smtClean="0"/>
              <a:pPr/>
              <a:t>‹#›</a:t>
            </a:fld>
            <a:endParaRPr lang="en-US"/>
          </a:p>
        </p:txBody>
      </p:sp>
      <p:sp>
        <p:nvSpPr>
          <p:cNvPr id="25" name="Title 24">
            <a:extLst>
              <a:ext uri="{FF2B5EF4-FFF2-40B4-BE49-F238E27FC236}">
                <a16:creationId xmlns:a16="http://schemas.microsoft.com/office/drawing/2014/main" id="{C8FA2350-BEFE-4F52-8B44-BB745EC0B0EB}"/>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AF40AA81-59DE-492C-953B-16885F4E1CEF}"/>
              </a:ext>
            </a:extLst>
          </p:cNvPr>
          <p:cNvSpPr>
            <a:spLocks noGrp="1"/>
          </p:cNvSpPr>
          <p:nvPr>
            <p:ph type="body" sz="quarter" idx="14" hasCustomPrompt="1"/>
          </p:nvPr>
        </p:nvSpPr>
        <p:spPr>
          <a:xfrm>
            <a:off x="584200" y="6161019"/>
            <a:ext cx="11025188" cy="372827"/>
          </a:xfrm>
        </p:spPr>
        <p:txBody>
          <a:bodyPr vert="horz" wrap="square" lIns="146304" tIns="27432" rIns="146304" bIns="0" rtlCol="0">
            <a:noAutofit/>
          </a:bodyPr>
          <a:lstStyle>
            <a:lvl1pPr marL="0" indent="0">
              <a:buNone/>
              <a:defRPr lang="en-US" sz="800" dirty="0"/>
            </a:lvl1pPr>
          </a:lstStyle>
          <a:p>
            <a:pPr lvl="0"/>
            <a:r>
              <a:rPr lang="en-US"/>
              <a:t>Notes:</a:t>
            </a:r>
          </a:p>
        </p:txBody>
      </p:sp>
      <p:sp>
        <p:nvSpPr>
          <p:cNvPr id="3" name="Text Placeholder 2">
            <a:extLst>
              <a:ext uri="{FF2B5EF4-FFF2-40B4-BE49-F238E27FC236}">
                <a16:creationId xmlns:a16="http://schemas.microsoft.com/office/drawing/2014/main" id="{1DAC5A16-4CF4-4F0A-A794-0BDBD8517565}"/>
              </a:ext>
            </a:extLst>
          </p:cNvPr>
          <p:cNvSpPr>
            <a:spLocks noGrp="1"/>
          </p:cNvSpPr>
          <p:nvPr>
            <p:ph type="body" sz="quarter" idx="15"/>
          </p:nvPr>
        </p:nvSpPr>
        <p:spPr>
          <a:xfrm>
            <a:off x="584200" y="2019300"/>
            <a:ext cx="11018838" cy="4141788"/>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0204843"/>
      </p:ext>
    </p:extLst>
  </p:cSld>
  <p:clrMapOvr>
    <a:masterClrMapping/>
  </p:clrMapOvr>
  <p:transition>
    <p:fade/>
  </p:transition>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5 Metro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457200"/>
            <a:ext cx="11025188" cy="553998"/>
          </a:xfrm>
        </p:spPr>
        <p:txBody>
          <a:bodyPr/>
          <a:lstStyle>
            <a:lvl1pPr>
              <a:defRPr/>
            </a:lvl1pPr>
          </a:lstStyle>
          <a:p>
            <a:r>
              <a:rPr lang="en-US"/>
              <a:t>5 Metro List</a:t>
            </a:r>
          </a:p>
        </p:txBody>
      </p:sp>
      <p:sp>
        <p:nvSpPr>
          <p:cNvPr id="3" name="Footer Placeholder 2"/>
          <p:cNvSpPr>
            <a:spLocks noGrp="1"/>
          </p:cNvSpPr>
          <p:nvPr>
            <p:ph type="ftr" sz="quarter" idx="10"/>
          </p:nvPr>
        </p:nvSpPr>
        <p:spPr>
          <a:xfrm>
            <a:off x="5467626" y="6532344"/>
            <a:ext cx="1256754" cy="153888"/>
          </a:xfrm>
          <a:prstGeom prst="rect">
            <a:avLst/>
          </a:prstGeom>
        </p:spPr>
        <p:txBody>
          <a:bodyPr vert="horz" wrap="none" lIns="0" tIns="0" rIns="0" bIns="0" rtlCol="0" anchor="ctr">
            <a:spAutoFit/>
          </a:bodyPr>
          <a:lstStyle>
            <a:defPPr>
              <a:defRPr lang="en-US"/>
            </a:defPPr>
            <a:lvl1pPr marL="0" algn="ctr" defTabSz="914367" rtl="0" eaLnBrk="1" latinLnBrk="0" hangingPunct="1">
              <a:defRPr sz="1000"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r>
              <a:rPr lang="en-US"/>
              <a:t>Microsoft Confidential</a:t>
            </a:r>
          </a:p>
        </p:txBody>
      </p:sp>
      <p:sp>
        <p:nvSpPr>
          <p:cNvPr id="4" name="Slide Number Placeholder 3"/>
          <p:cNvSpPr>
            <a:spLocks noGrp="1"/>
          </p:cNvSpPr>
          <p:nvPr>
            <p:ph type="sldNum" sz="quarter" idx="11"/>
          </p:nvPr>
        </p:nvSpPr>
        <p:spPr>
          <a:xfrm>
            <a:off x="11743788" y="6445299"/>
            <a:ext cx="235446" cy="327980"/>
          </a:xfrm>
          <a:prstGeom prst="rect">
            <a:avLst/>
          </a:prstGeom>
        </p:spPr>
        <p:txBody>
          <a:bodyPr vert="horz" lIns="0" tIns="0" rIns="0" bIns="0" rtlCol="0" anchor="ctr"/>
          <a:lstStyle>
            <a:defPPr>
              <a:defRPr lang="en-US"/>
            </a:defPPr>
            <a:lvl1pPr marL="0" algn="l" defTabSz="914367" rtl="0" eaLnBrk="1" latinLnBrk="0" hangingPunct="1">
              <a:defRPr sz="1000"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fld id="{A64EE09E-D5B7-40B0-9125-FC5EF6416E15}" type="slidenum">
              <a:rPr lang="en-US" smtClean="0"/>
              <a:pPr/>
              <a:t>‹#›</a:t>
            </a:fld>
            <a:endParaRPr lang="en-US"/>
          </a:p>
        </p:txBody>
      </p:sp>
      <p:sp>
        <p:nvSpPr>
          <p:cNvPr id="9" name="Picture Placeholder 8"/>
          <p:cNvSpPr>
            <a:spLocks noGrp="1"/>
          </p:cNvSpPr>
          <p:nvPr>
            <p:ph type="pic" sz="quarter" idx="18" hasCustomPrompt="1"/>
          </p:nvPr>
        </p:nvSpPr>
        <p:spPr>
          <a:xfrm>
            <a:off x="6165410" y="1439503"/>
            <a:ext cx="5443978" cy="4827162"/>
          </a:xfrm>
        </p:spPr>
        <p:txBody>
          <a:bodyPr/>
          <a:lstStyle>
            <a:lvl1pPr marL="0" indent="0">
              <a:buNone/>
              <a:defRPr/>
            </a:lvl1pPr>
          </a:lstStyle>
          <a:p>
            <a:r>
              <a:rPr lang="en-US"/>
              <a:t>Click to add Picture</a:t>
            </a:r>
          </a:p>
        </p:txBody>
      </p:sp>
      <p:sp>
        <p:nvSpPr>
          <p:cNvPr id="13" name="Text Placeholder 12"/>
          <p:cNvSpPr>
            <a:spLocks noGrp="1"/>
          </p:cNvSpPr>
          <p:nvPr>
            <p:ph type="body" sz="quarter" idx="20" hasCustomPrompt="1"/>
          </p:nvPr>
        </p:nvSpPr>
        <p:spPr>
          <a:xfrm>
            <a:off x="582612" y="1439875"/>
            <a:ext cx="955564" cy="902679"/>
          </a:xfrm>
          <a:solidFill>
            <a:schemeClr val="tx2"/>
          </a:solidFill>
        </p:spPr>
        <p:txBody>
          <a:bodyPr lIns="91440" rIns="91440" anchor="ctr">
            <a:noAutofit/>
          </a:bodyPr>
          <a:lstStyle>
            <a:lvl1pPr marL="0" indent="0" algn="ctr">
              <a:buNone/>
              <a:defRPr sz="3200">
                <a:solidFill>
                  <a:schemeClr val="bg1"/>
                </a:solidFill>
              </a:defRPr>
            </a:lvl1pPr>
          </a:lstStyle>
          <a:p>
            <a:pPr lvl="0"/>
            <a:r>
              <a:rPr lang="en-US"/>
              <a:t>No.</a:t>
            </a:r>
          </a:p>
        </p:txBody>
      </p:sp>
      <p:sp>
        <p:nvSpPr>
          <p:cNvPr id="22" name="Text Placeholder 12"/>
          <p:cNvSpPr>
            <a:spLocks noGrp="1"/>
          </p:cNvSpPr>
          <p:nvPr>
            <p:ph type="body" sz="quarter" idx="21" hasCustomPrompt="1"/>
          </p:nvPr>
        </p:nvSpPr>
        <p:spPr>
          <a:xfrm>
            <a:off x="582612" y="2420958"/>
            <a:ext cx="955564" cy="902679"/>
          </a:xfrm>
          <a:solidFill>
            <a:schemeClr val="tx2"/>
          </a:solidFill>
        </p:spPr>
        <p:txBody>
          <a:bodyPr lIns="91440" rIns="91440" anchor="ctr">
            <a:noAutofit/>
          </a:bodyPr>
          <a:lstStyle>
            <a:lvl1pPr marL="0" indent="0" algn="ctr">
              <a:buNone/>
              <a:defRPr sz="3200">
                <a:solidFill>
                  <a:schemeClr val="bg1"/>
                </a:solidFill>
              </a:defRPr>
            </a:lvl1pPr>
          </a:lstStyle>
          <a:p>
            <a:pPr lvl="0"/>
            <a:r>
              <a:rPr lang="en-US"/>
              <a:t>No.</a:t>
            </a:r>
          </a:p>
        </p:txBody>
      </p:sp>
      <p:sp>
        <p:nvSpPr>
          <p:cNvPr id="28" name="Text Placeholder 12"/>
          <p:cNvSpPr>
            <a:spLocks noGrp="1"/>
          </p:cNvSpPr>
          <p:nvPr>
            <p:ph type="body" sz="quarter" idx="22" hasCustomPrompt="1"/>
          </p:nvPr>
        </p:nvSpPr>
        <p:spPr>
          <a:xfrm>
            <a:off x="582612" y="3401653"/>
            <a:ext cx="955564" cy="902679"/>
          </a:xfrm>
          <a:solidFill>
            <a:schemeClr val="tx2"/>
          </a:solidFill>
        </p:spPr>
        <p:txBody>
          <a:bodyPr lIns="91440" rIns="91440" anchor="ctr">
            <a:noAutofit/>
          </a:bodyPr>
          <a:lstStyle>
            <a:lvl1pPr marL="0" indent="0" algn="ctr">
              <a:buNone/>
              <a:defRPr sz="3200">
                <a:solidFill>
                  <a:schemeClr val="bg1"/>
                </a:solidFill>
              </a:defRPr>
            </a:lvl1pPr>
          </a:lstStyle>
          <a:p>
            <a:pPr lvl="0"/>
            <a:r>
              <a:rPr lang="en-US"/>
              <a:t>No.</a:t>
            </a:r>
          </a:p>
        </p:txBody>
      </p:sp>
      <p:sp>
        <p:nvSpPr>
          <p:cNvPr id="29" name="Text Placeholder 12"/>
          <p:cNvSpPr>
            <a:spLocks noGrp="1"/>
          </p:cNvSpPr>
          <p:nvPr>
            <p:ph type="body" sz="quarter" idx="23" hasCustomPrompt="1"/>
          </p:nvPr>
        </p:nvSpPr>
        <p:spPr>
          <a:xfrm>
            <a:off x="582612" y="4382959"/>
            <a:ext cx="955564" cy="902679"/>
          </a:xfrm>
          <a:solidFill>
            <a:schemeClr val="tx2"/>
          </a:solidFill>
        </p:spPr>
        <p:txBody>
          <a:bodyPr lIns="91440" rIns="91440" anchor="ctr">
            <a:noAutofit/>
          </a:bodyPr>
          <a:lstStyle>
            <a:lvl1pPr marL="0" indent="0" algn="ctr">
              <a:buNone/>
              <a:defRPr sz="3200">
                <a:solidFill>
                  <a:schemeClr val="bg1"/>
                </a:solidFill>
              </a:defRPr>
            </a:lvl1pPr>
          </a:lstStyle>
          <a:p>
            <a:pPr lvl="0"/>
            <a:r>
              <a:rPr lang="en-US"/>
              <a:t>No.</a:t>
            </a:r>
          </a:p>
        </p:txBody>
      </p:sp>
      <p:sp>
        <p:nvSpPr>
          <p:cNvPr id="30" name="Text Placeholder 12"/>
          <p:cNvSpPr>
            <a:spLocks noGrp="1"/>
          </p:cNvSpPr>
          <p:nvPr>
            <p:ph type="body" sz="quarter" idx="24" hasCustomPrompt="1"/>
          </p:nvPr>
        </p:nvSpPr>
        <p:spPr>
          <a:xfrm>
            <a:off x="582612" y="5360199"/>
            <a:ext cx="955564" cy="908839"/>
          </a:xfrm>
          <a:solidFill>
            <a:schemeClr val="tx2"/>
          </a:solidFill>
        </p:spPr>
        <p:txBody>
          <a:bodyPr lIns="91440" rIns="91440" anchor="ctr">
            <a:noAutofit/>
          </a:bodyPr>
          <a:lstStyle>
            <a:lvl1pPr marL="0" indent="0" algn="ctr">
              <a:buNone/>
              <a:defRPr sz="3200">
                <a:solidFill>
                  <a:schemeClr val="bg1"/>
                </a:solidFill>
              </a:defRPr>
            </a:lvl1pPr>
          </a:lstStyle>
          <a:p>
            <a:pPr lvl="0"/>
            <a:r>
              <a:rPr lang="en-US"/>
              <a:t>No.</a:t>
            </a:r>
          </a:p>
        </p:txBody>
      </p:sp>
      <p:sp>
        <p:nvSpPr>
          <p:cNvPr id="17" name="Text Placeholder 16"/>
          <p:cNvSpPr>
            <a:spLocks noGrp="1"/>
          </p:cNvSpPr>
          <p:nvPr>
            <p:ph type="body" sz="quarter" idx="25" hasCustomPrompt="1"/>
          </p:nvPr>
        </p:nvSpPr>
        <p:spPr>
          <a:xfrm>
            <a:off x="1538175" y="1439503"/>
            <a:ext cx="4552901" cy="905256"/>
          </a:xfrm>
          <a:solidFill>
            <a:schemeClr val="bg1">
              <a:lumMod val="95000"/>
            </a:schemeClr>
          </a:solidFill>
        </p:spPr>
        <p:txBody>
          <a:bodyPr anchor="ctr">
            <a:noAutofit/>
          </a:bodyPr>
          <a:lstStyle>
            <a:lvl1pPr marL="114300" indent="0">
              <a:buNone/>
              <a:defRPr sz="1800" b="0" i="0">
                <a:latin typeface="+mn-lt"/>
              </a:defRPr>
            </a:lvl1pPr>
            <a:lvl5pPr>
              <a:defRPr/>
            </a:lvl5pPr>
          </a:lstStyle>
          <a:p>
            <a:pPr lvl="0"/>
            <a:r>
              <a:rPr lang="en-US"/>
              <a:t>Add text here</a:t>
            </a:r>
          </a:p>
        </p:txBody>
      </p:sp>
      <p:sp>
        <p:nvSpPr>
          <p:cNvPr id="31" name="Text Placeholder 16"/>
          <p:cNvSpPr>
            <a:spLocks noGrp="1"/>
          </p:cNvSpPr>
          <p:nvPr>
            <p:ph type="body" sz="quarter" idx="26" hasCustomPrompt="1"/>
          </p:nvPr>
        </p:nvSpPr>
        <p:spPr>
          <a:xfrm>
            <a:off x="1538175" y="3403142"/>
            <a:ext cx="4552901" cy="905256"/>
          </a:xfrm>
          <a:solidFill>
            <a:schemeClr val="bg1">
              <a:lumMod val="95000"/>
            </a:schemeClr>
          </a:solidFill>
        </p:spPr>
        <p:txBody>
          <a:bodyPr anchor="ctr">
            <a:noAutofit/>
          </a:bodyPr>
          <a:lstStyle>
            <a:lvl1pPr marL="114300" indent="0">
              <a:buNone/>
              <a:defRPr sz="1800" b="0" i="0">
                <a:latin typeface="+mn-lt"/>
              </a:defRPr>
            </a:lvl1pPr>
            <a:lvl5pPr>
              <a:defRPr/>
            </a:lvl5pPr>
          </a:lstStyle>
          <a:p>
            <a:pPr lvl="0"/>
            <a:r>
              <a:rPr lang="en-US"/>
              <a:t>Add text here</a:t>
            </a:r>
          </a:p>
        </p:txBody>
      </p:sp>
      <p:sp>
        <p:nvSpPr>
          <p:cNvPr id="32" name="Text Placeholder 16"/>
          <p:cNvSpPr>
            <a:spLocks noGrp="1"/>
          </p:cNvSpPr>
          <p:nvPr>
            <p:ph type="body" sz="quarter" idx="27" hasCustomPrompt="1"/>
          </p:nvPr>
        </p:nvSpPr>
        <p:spPr>
          <a:xfrm>
            <a:off x="1538175" y="2421323"/>
            <a:ext cx="4552901" cy="905256"/>
          </a:xfrm>
          <a:solidFill>
            <a:schemeClr val="bg1">
              <a:lumMod val="95000"/>
            </a:schemeClr>
          </a:solidFill>
        </p:spPr>
        <p:txBody>
          <a:bodyPr anchor="ctr">
            <a:noAutofit/>
          </a:bodyPr>
          <a:lstStyle>
            <a:lvl1pPr marL="114300" indent="0">
              <a:buNone/>
              <a:defRPr sz="1800" b="0" i="0">
                <a:latin typeface="+mn-lt"/>
              </a:defRPr>
            </a:lvl1pPr>
            <a:lvl5pPr>
              <a:defRPr/>
            </a:lvl5pPr>
          </a:lstStyle>
          <a:p>
            <a:pPr lvl="0"/>
            <a:r>
              <a:rPr lang="en-US"/>
              <a:t>Add text here</a:t>
            </a:r>
          </a:p>
        </p:txBody>
      </p:sp>
      <p:sp>
        <p:nvSpPr>
          <p:cNvPr id="33" name="Text Placeholder 16"/>
          <p:cNvSpPr>
            <a:spLocks noGrp="1"/>
          </p:cNvSpPr>
          <p:nvPr>
            <p:ph type="body" sz="quarter" idx="28" hasCustomPrompt="1"/>
          </p:nvPr>
        </p:nvSpPr>
        <p:spPr>
          <a:xfrm>
            <a:off x="1538175" y="4384961"/>
            <a:ext cx="4552901" cy="902461"/>
          </a:xfrm>
          <a:solidFill>
            <a:schemeClr val="bg1">
              <a:lumMod val="95000"/>
            </a:schemeClr>
          </a:solidFill>
        </p:spPr>
        <p:txBody>
          <a:bodyPr anchor="ctr">
            <a:noAutofit/>
          </a:bodyPr>
          <a:lstStyle>
            <a:lvl1pPr marL="114300" indent="0">
              <a:buNone/>
              <a:defRPr sz="1800" b="0" i="0">
                <a:latin typeface="+mn-lt"/>
              </a:defRPr>
            </a:lvl1pPr>
            <a:lvl5pPr>
              <a:defRPr/>
            </a:lvl5pPr>
          </a:lstStyle>
          <a:p>
            <a:pPr lvl="0"/>
            <a:r>
              <a:rPr lang="en-US"/>
              <a:t>Add text here</a:t>
            </a:r>
          </a:p>
        </p:txBody>
      </p:sp>
      <p:sp>
        <p:nvSpPr>
          <p:cNvPr id="34" name="Text Placeholder 16"/>
          <p:cNvSpPr>
            <a:spLocks noGrp="1"/>
          </p:cNvSpPr>
          <p:nvPr>
            <p:ph type="body" sz="quarter" idx="29" hasCustomPrompt="1"/>
          </p:nvPr>
        </p:nvSpPr>
        <p:spPr>
          <a:xfrm>
            <a:off x="1538175" y="5363986"/>
            <a:ext cx="4552901" cy="905052"/>
          </a:xfrm>
          <a:solidFill>
            <a:schemeClr val="bg1">
              <a:lumMod val="95000"/>
            </a:schemeClr>
          </a:solidFill>
        </p:spPr>
        <p:txBody>
          <a:bodyPr anchor="ctr">
            <a:noAutofit/>
          </a:bodyPr>
          <a:lstStyle>
            <a:lvl1pPr marL="114300" indent="0">
              <a:buNone/>
              <a:defRPr sz="1800" b="0" i="0">
                <a:latin typeface="+mn-lt"/>
              </a:defRPr>
            </a:lvl1pPr>
            <a:lvl5pPr>
              <a:defRPr/>
            </a:lvl5pPr>
          </a:lstStyle>
          <a:p>
            <a:pPr lvl="0"/>
            <a:r>
              <a:rPr lang="en-US"/>
              <a:t>Add text here</a:t>
            </a:r>
          </a:p>
        </p:txBody>
      </p:sp>
    </p:spTree>
    <p:extLst>
      <p:ext uri="{BB962C8B-B14F-4D97-AF65-F5344CB8AC3E}">
        <p14:creationId xmlns:p14="http://schemas.microsoft.com/office/powerpoint/2010/main" val="363432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Device layout 1 -detail">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0C6428-64C4-BE43-8864-0089389214EE}"/>
              </a:ext>
            </a:extLst>
          </p:cNvPr>
          <p:cNvPicPr>
            <a:picLocks noChangeAspect="1"/>
          </p:cNvPicPr>
          <p:nvPr/>
        </p:nvPicPr>
        <p:blipFill>
          <a:blip r:embed="rId2"/>
          <a:stretch>
            <a:fillRect/>
          </a:stretch>
        </p:blipFill>
        <p:spPr>
          <a:xfrm>
            <a:off x="-191190" y="1401612"/>
            <a:ext cx="9554757" cy="6639074"/>
          </a:xfrm>
          <a:prstGeom prst="rect">
            <a:avLst/>
          </a:prstGeom>
        </p:spPr>
      </p:pic>
      <p:sp>
        <p:nvSpPr>
          <p:cNvPr id="7" name="Title Placeholder 1">
            <a:extLst>
              <a:ext uri="{FF2B5EF4-FFF2-40B4-BE49-F238E27FC236}">
                <a16:creationId xmlns:a16="http://schemas.microsoft.com/office/drawing/2014/main" id="{28DCE200-8B12-6D4B-A7D9-2280DFC97308}"/>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 1 - tablet with detail</a:t>
            </a:r>
          </a:p>
        </p:txBody>
      </p:sp>
      <p:sp>
        <p:nvSpPr>
          <p:cNvPr id="5" name="Text Placeholder 3">
            <a:extLst>
              <a:ext uri="{FF2B5EF4-FFF2-40B4-BE49-F238E27FC236}">
                <a16:creationId xmlns:a16="http://schemas.microsoft.com/office/drawing/2014/main" id="{590102AA-DB41-0E47-9E7D-BA1CFE202EE4}"/>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
        <p:nvSpPr>
          <p:cNvPr id="3" name="Picture Placeholder 2">
            <a:extLst>
              <a:ext uri="{FF2B5EF4-FFF2-40B4-BE49-F238E27FC236}">
                <a16:creationId xmlns:a16="http://schemas.microsoft.com/office/drawing/2014/main" id="{08727756-16E8-6046-867A-B9E65C1021BF}"/>
              </a:ext>
            </a:extLst>
          </p:cNvPr>
          <p:cNvSpPr>
            <a:spLocks noGrp="1"/>
          </p:cNvSpPr>
          <p:nvPr>
            <p:ph type="pic" sz="quarter" idx="13" hasCustomPrompt="1"/>
          </p:nvPr>
        </p:nvSpPr>
        <p:spPr>
          <a:xfrm>
            <a:off x="711448" y="2127533"/>
            <a:ext cx="7747449" cy="1412181"/>
          </a:xfrm>
          <a:effectLst>
            <a:innerShdw blurRad="1270000" dist="2540000">
              <a:prstClr val="black">
                <a:alpha val="40000"/>
              </a:prstClr>
            </a:innerShdw>
          </a:effectLst>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add product image</a:t>
            </a:r>
            <a:br>
              <a:rPr lang="en-US"/>
            </a:br>
            <a:r>
              <a:rPr lang="en-US"/>
              <a:t>Size to 1.51 x 1 ratio</a:t>
            </a:r>
          </a:p>
          <a:p>
            <a:endParaRPr lang="en-US"/>
          </a:p>
          <a:p>
            <a:endParaRPr lang="en-US"/>
          </a:p>
        </p:txBody>
      </p:sp>
      <p:sp>
        <p:nvSpPr>
          <p:cNvPr id="6" name="Picture Placeholder 4">
            <a:extLst>
              <a:ext uri="{FF2B5EF4-FFF2-40B4-BE49-F238E27FC236}">
                <a16:creationId xmlns:a16="http://schemas.microsoft.com/office/drawing/2014/main" id="{6E2004BA-A547-F04C-86D8-52DB90E8F0A2}"/>
              </a:ext>
            </a:extLst>
          </p:cNvPr>
          <p:cNvSpPr>
            <a:spLocks noGrp="1"/>
          </p:cNvSpPr>
          <p:nvPr>
            <p:ph type="pic" sz="quarter" idx="14" hasCustomPrompt="1"/>
          </p:nvPr>
        </p:nvSpPr>
        <p:spPr>
          <a:xfrm>
            <a:off x="4682554" y="2440614"/>
            <a:ext cx="6906938" cy="1765227"/>
          </a:xfrm>
          <a:solidFill>
            <a:srgbClr val="FFFF00"/>
          </a:solidFill>
          <a:ln w="57150">
            <a:solidFill>
              <a:schemeClr val="bg1">
                <a:lumMod val="85000"/>
              </a:schemeClr>
            </a:solidFill>
          </a:ln>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r>
              <a:rPr lang="en-US"/>
              <a:t>Click to add product shot </a:t>
            </a:r>
            <a:br>
              <a:rPr lang="en-US"/>
            </a:br>
            <a:r>
              <a:rPr lang="en-US"/>
              <a:t>detail</a:t>
            </a:r>
          </a:p>
          <a:p>
            <a:endParaRPr lang="en-US"/>
          </a:p>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Crop to desired size</a:t>
            </a:r>
          </a:p>
          <a:p>
            <a:endParaRPr lang="en-US"/>
          </a:p>
        </p:txBody>
      </p:sp>
    </p:spTree>
    <p:extLst>
      <p:ext uri="{BB962C8B-B14F-4D97-AF65-F5344CB8AC3E}">
        <p14:creationId xmlns:p14="http://schemas.microsoft.com/office/powerpoint/2010/main" val="4278876924"/>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Title Only_Notes">
    <p:spTree>
      <p:nvGrpSpPr>
        <p:cNvPr id="1" name=""/>
        <p:cNvGrpSpPr/>
        <p:nvPr/>
      </p:nvGrpSpPr>
      <p:grpSpPr>
        <a:xfrm>
          <a:off x="0" y="0"/>
          <a:ext cx="0" cy="0"/>
          <a:chOff x="0" y="0"/>
          <a:chExt cx="0" cy="0"/>
        </a:xfrm>
      </p:grpSpPr>
      <p:sp>
        <p:nvSpPr>
          <p:cNvPr id="23" name="Footer Placeholder 22">
            <a:extLst>
              <a:ext uri="{FF2B5EF4-FFF2-40B4-BE49-F238E27FC236}">
                <a16:creationId xmlns:a16="http://schemas.microsoft.com/office/drawing/2014/main" id="{147E6556-D813-41E9-B32F-AAF031082329}"/>
              </a:ext>
            </a:extLst>
          </p:cNvPr>
          <p:cNvSpPr>
            <a:spLocks noGrp="1"/>
          </p:cNvSpPr>
          <p:nvPr>
            <p:ph type="ftr" sz="quarter" idx="11"/>
          </p:nvPr>
        </p:nvSpPr>
        <p:spPr/>
        <p:txBody>
          <a:bodyPr/>
          <a:lstStyle/>
          <a:p>
            <a:r>
              <a:rPr lang="en-US"/>
              <a:t>Microsoft Confidential</a:t>
            </a:r>
          </a:p>
        </p:txBody>
      </p:sp>
      <p:sp>
        <p:nvSpPr>
          <p:cNvPr id="24" name="Slide Number Placeholder 23">
            <a:extLst>
              <a:ext uri="{FF2B5EF4-FFF2-40B4-BE49-F238E27FC236}">
                <a16:creationId xmlns:a16="http://schemas.microsoft.com/office/drawing/2014/main" id="{6575F99E-9F7E-45DF-B699-267165046380}"/>
              </a:ext>
            </a:extLst>
          </p:cNvPr>
          <p:cNvSpPr>
            <a:spLocks noGrp="1"/>
          </p:cNvSpPr>
          <p:nvPr>
            <p:ph type="sldNum" sz="quarter" idx="12"/>
          </p:nvPr>
        </p:nvSpPr>
        <p:spPr/>
        <p:txBody>
          <a:bodyPr/>
          <a:lstStyle/>
          <a:p>
            <a:fld id="{A64EE09E-D5B7-40B0-9125-FC5EF6416E15}" type="slidenum">
              <a:rPr lang="en-US" smtClean="0"/>
              <a:pPr/>
              <a:t>‹#›</a:t>
            </a:fld>
            <a:endParaRPr lang="en-US"/>
          </a:p>
        </p:txBody>
      </p:sp>
      <p:sp>
        <p:nvSpPr>
          <p:cNvPr id="25" name="Title 24">
            <a:extLst>
              <a:ext uri="{FF2B5EF4-FFF2-40B4-BE49-F238E27FC236}">
                <a16:creationId xmlns:a16="http://schemas.microsoft.com/office/drawing/2014/main" id="{C8FA2350-BEFE-4F52-8B44-BB745EC0B0EB}"/>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AF40AA81-59DE-492C-953B-16885F4E1CEF}"/>
              </a:ext>
            </a:extLst>
          </p:cNvPr>
          <p:cNvSpPr>
            <a:spLocks noGrp="1"/>
          </p:cNvSpPr>
          <p:nvPr>
            <p:ph type="body" sz="quarter" idx="14" hasCustomPrompt="1"/>
          </p:nvPr>
        </p:nvSpPr>
        <p:spPr>
          <a:xfrm>
            <a:off x="584200" y="6161019"/>
            <a:ext cx="11025188" cy="372827"/>
          </a:xfrm>
        </p:spPr>
        <p:txBody>
          <a:bodyPr vert="horz" wrap="square" lIns="146304" tIns="27432" rIns="146304" bIns="0" rtlCol="0">
            <a:noAutofit/>
          </a:bodyPr>
          <a:lstStyle>
            <a:lvl1pPr marL="0" indent="0">
              <a:buNone/>
              <a:defRPr lang="en-US" sz="800" dirty="0"/>
            </a:lvl1pPr>
          </a:lstStyle>
          <a:p>
            <a:pPr lvl="0"/>
            <a:r>
              <a:rPr lang="en-US"/>
              <a:t>Notes:</a:t>
            </a:r>
          </a:p>
        </p:txBody>
      </p:sp>
    </p:spTree>
    <p:extLst>
      <p:ext uri="{BB962C8B-B14F-4D97-AF65-F5344CB8AC3E}">
        <p14:creationId xmlns:p14="http://schemas.microsoft.com/office/powerpoint/2010/main" val="3969379173"/>
      </p:ext>
    </p:extLst>
  </p:cSld>
  <p:clrMapOvr>
    <a:masterClrMapping/>
  </p:clrMapOvr>
  <p:transition>
    <p:fade/>
  </p:transition>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Section Title">
    <p:bg>
      <p:bgPr>
        <a:solidFill>
          <a:srgbClr val="D4EC8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3067F6-2A2E-7E3B-20F3-D66570D81FF5}"/>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42538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9C18F-0725-4AF8-90C9-D6E5DD3DA1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94214C-7233-40C9-A607-DDCA2ABEAA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AACBD-D826-4DD6-840E-FD8A975F0EEC}"/>
              </a:ext>
            </a:extLst>
          </p:cNvPr>
          <p:cNvSpPr>
            <a:spLocks noGrp="1"/>
          </p:cNvSpPr>
          <p:nvPr>
            <p:ph type="dt" sz="half" idx="10"/>
          </p:nvPr>
        </p:nvSpPr>
        <p:spPr/>
        <p:txBody>
          <a:bodyPr/>
          <a:lstStyle/>
          <a:p>
            <a:fld id="{77DBA58B-6C81-44C4-92AB-6B7BCB1450DD}" type="datetimeFigureOut">
              <a:rPr lang="en-US" smtClean="0"/>
              <a:t>4/15/2025</a:t>
            </a:fld>
            <a:endParaRPr lang="en-US"/>
          </a:p>
        </p:txBody>
      </p:sp>
      <p:sp>
        <p:nvSpPr>
          <p:cNvPr id="5" name="Footer Placeholder 4">
            <a:extLst>
              <a:ext uri="{FF2B5EF4-FFF2-40B4-BE49-F238E27FC236}">
                <a16:creationId xmlns:a16="http://schemas.microsoft.com/office/drawing/2014/main" id="{B08E238F-6766-47BF-B899-235FA90DE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96F05-6D9A-49A4-8AB5-173B16EE2A3E}"/>
              </a:ext>
            </a:extLst>
          </p:cNvPr>
          <p:cNvSpPr>
            <a:spLocks noGrp="1"/>
          </p:cNvSpPr>
          <p:nvPr>
            <p:ph type="sldNum" sz="quarter" idx="12"/>
          </p:nvPr>
        </p:nvSpPr>
        <p:spPr/>
        <p:txBody>
          <a:bodyPr/>
          <a:lstStyle/>
          <a:p>
            <a:fld id="{FD5EDE48-B599-498E-9C5C-28ED540509A7}" type="slidenum">
              <a:rPr lang="en-US" smtClean="0"/>
              <a:t>‹#›</a:t>
            </a:fld>
            <a:endParaRPr lang="en-US"/>
          </a:p>
        </p:txBody>
      </p:sp>
    </p:spTree>
    <p:extLst>
      <p:ext uri="{BB962C8B-B14F-4D97-AF65-F5344CB8AC3E}">
        <p14:creationId xmlns:p14="http://schemas.microsoft.com/office/powerpoint/2010/main" val="41056274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1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41504091"/>
      </p:ext>
    </p:extLst>
  </p:cSld>
  <p:clrMapOvr>
    <a:masterClrMapping/>
  </p:clrMapOvr>
  <p:transition>
    <p:fade/>
  </p:transition>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spTree>
    <p:extLst>
      <p:ext uri="{BB962C8B-B14F-4D97-AF65-F5344CB8AC3E}">
        <p14:creationId xmlns:p14="http://schemas.microsoft.com/office/powerpoint/2010/main" val="2702550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4111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0570-057E-D7FD-8A5D-4875757EE6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F34800-617C-AA82-2895-3652A6540B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2B590E-37EE-E9CD-A1F5-801448BEC16C}"/>
              </a:ext>
            </a:extLst>
          </p:cNvPr>
          <p:cNvSpPr>
            <a:spLocks noGrp="1"/>
          </p:cNvSpPr>
          <p:nvPr>
            <p:ph type="dt" sz="half" idx="10"/>
          </p:nvPr>
        </p:nvSpPr>
        <p:spPr/>
        <p:txBody>
          <a:bodyPr/>
          <a:lstStyle/>
          <a:p>
            <a:fld id="{3D112A48-48CA-4C53-A8D5-67BC08973497}" type="datetimeFigureOut">
              <a:rPr lang="en-US" smtClean="0"/>
              <a:t>4/15/2025</a:t>
            </a:fld>
            <a:endParaRPr lang="en-US"/>
          </a:p>
        </p:txBody>
      </p:sp>
      <p:sp>
        <p:nvSpPr>
          <p:cNvPr id="5" name="Footer Placeholder 4">
            <a:extLst>
              <a:ext uri="{FF2B5EF4-FFF2-40B4-BE49-F238E27FC236}">
                <a16:creationId xmlns:a16="http://schemas.microsoft.com/office/drawing/2014/main" id="{B5FEDC0F-7EB3-4B89-8458-BB97EE83D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66E91-425E-11DA-E02E-343D54E28E02}"/>
              </a:ext>
            </a:extLst>
          </p:cNvPr>
          <p:cNvSpPr>
            <a:spLocks noGrp="1"/>
          </p:cNvSpPr>
          <p:nvPr>
            <p:ph type="sldNum" sz="quarter" idx="12"/>
          </p:nvPr>
        </p:nvSpPr>
        <p:spPr/>
        <p:txBody>
          <a:bodyPr/>
          <a:lstStyle/>
          <a:p>
            <a:fld id="{43BE48D6-0DFD-49E0-8C47-42766F030C84}" type="slidenum">
              <a:rPr lang="en-US" smtClean="0"/>
              <a:t>‹#›</a:t>
            </a:fld>
            <a:endParaRPr lang="en-US"/>
          </a:p>
        </p:txBody>
      </p:sp>
    </p:spTree>
    <p:extLst>
      <p:ext uri="{BB962C8B-B14F-4D97-AF65-F5344CB8AC3E}">
        <p14:creationId xmlns:p14="http://schemas.microsoft.com/office/powerpoint/2010/main" val="42415582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B88B5-7933-06AC-5060-C14FAF3C2E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3DF866-1EAC-1650-33FF-813205344E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4DCAE-2669-D27C-62FC-E3FECBAECD11}"/>
              </a:ext>
            </a:extLst>
          </p:cNvPr>
          <p:cNvSpPr>
            <a:spLocks noGrp="1"/>
          </p:cNvSpPr>
          <p:nvPr>
            <p:ph type="dt" sz="half" idx="10"/>
          </p:nvPr>
        </p:nvSpPr>
        <p:spPr/>
        <p:txBody>
          <a:bodyPr/>
          <a:lstStyle/>
          <a:p>
            <a:fld id="{3D112A48-48CA-4C53-A8D5-67BC08973497}" type="datetimeFigureOut">
              <a:rPr lang="en-US" smtClean="0"/>
              <a:t>4/15/2025</a:t>
            </a:fld>
            <a:endParaRPr lang="en-US"/>
          </a:p>
        </p:txBody>
      </p:sp>
      <p:sp>
        <p:nvSpPr>
          <p:cNvPr id="5" name="Footer Placeholder 4">
            <a:extLst>
              <a:ext uri="{FF2B5EF4-FFF2-40B4-BE49-F238E27FC236}">
                <a16:creationId xmlns:a16="http://schemas.microsoft.com/office/drawing/2014/main" id="{91069F69-AF5D-6162-EAB4-C3549A0B5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A02A59-B5A7-6268-8166-7B9979B8B74D}"/>
              </a:ext>
            </a:extLst>
          </p:cNvPr>
          <p:cNvSpPr>
            <a:spLocks noGrp="1"/>
          </p:cNvSpPr>
          <p:nvPr>
            <p:ph type="sldNum" sz="quarter" idx="12"/>
          </p:nvPr>
        </p:nvSpPr>
        <p:spPr/>
        <p:txBody>
          <a:bodyPr/>
          <a:lstStyle/>
          <a:p>
            <a:fld id="{43BE48D6-0DFD-49E0-8C47-42766F030C84}" type="slidenum">
              <a:rPr lang="en-US" smtClean="0"/>
              <a:t>‹#›</a:t>
            </a:fld>
            <a:endParaRPr lang="en-US"/>
          </a:p>
        </p:txBody>
      </p:sp>
    </p:spTree>
    <p:extLst>
      <p:ext uri="{BB962C8B-B14F-4D97-AF65-F5344CB8AC3E}">
        <p14:creationId xmlns:p14="http://schemas.microsoft.com/office/powerpoint/2010/main" val="26440986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98CF6-4906-0057-8A5C-EA2833897F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94D311-A56E-713C-5C83-6C82B2B3DB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414F1-CD9D-9B73-3F1D-5FD7562096CC}"/>
              </a:ext>
            </a:extLst>
          </p:cNvPr>
          <p:cNvSpPr>
            <a:spLocks noGrp="1"/>
          </p:cNvSpPr>
          <p:nvPr>
            <p:ph type="dt" sz="half" idx="10"/>
          </p:nvPr>
        </p:nvSpPr>
        <p:spPr/>
        <p:txBody>
          <a:bodyPr/>
          <a:lstStyle/>
          <a:p>
            <a:fld id="{3D112A48-48CA-4C53-A8D5-67BC08973497}" type="datetimeFigureOut">
              <a:rPr lang="en-US" smtClean="0"/>
              <a:t>4/15/2025</a:t>
            </a:fld>
            <a:endParaRPr lang="en-US"/>
          </a:p>
        </p:txBody>
      </p:sp>
      <p:sp>
        <p:nvSpPr>
          <p:cNvPr id="5" name="Footer Placeholder 4">
            <a:extLst>
              <a:ext uri="{FF2B5EF4-FFF2-40B4-BE49-F238E27FC236}">
                <a16:creationId xmlns:a16="http://schemas.microsoft.com/office/drawing/2014/main" id="{54EB428A-A215-7337-4ECC-8CC55EA94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E2462-BB0F-C244-9835-295C1936944B}"/>
              </a:ext>
            </a:extLst>
          </p:cNvPr>
          <p:cNvSpPr>
            <a:spLocks noGrp="1"/>
          </p:cNvSpPr>
          <p:nvPr>
            <p:ph type="sldNum" sz="quarter" idx="12"/>
          </p:nvPr>
        </p:nvSpPr>
        <p:spPr/>
        <p:txBody>
          <a:bodyPr/>
          <a:lstStyle/>
          <a:p>
            <a:fld id="{43BE48D6-0DFD-49E0-8C47-42766F030C84}" type="slidenum">
              <a:rPr lang="en-US" smtClean="0"/>
              <a:t>‹#›</a:t>
            </a:fld>
            <a:endParaRPr lang="en-US"/>
          </a:p>
        </p:txBody>
      </p:sp>
    </p:spTree>
    <p:extLst>
      <p:ext uri="{BB962C8B-B14F-4D97-AF65-F5344CB8AC3E}">
        <p14:creationId xmlns:p14="http://schemas.microsoft.com/office/powerpoint/2010/main" val="21801242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062C-76AD-48FD-119C-E1230C2C6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2DFAC-61CD-AEF0-80ED-604EA6AE9A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C0B91D-FAD9-8460-4A54-4F0B9209E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E2DC1F-E838-A99B-1C23-BECC1F0AD08B}"/>
              </a:ext>
            </a:extLst>
          </p:cNvPr>
          <p:cNvSpPr>
            <a:spLocks noGrp="1"/>
          </p:cNvSpPr>
          <p:nvPr>
            <p:ph type="dt" sz="half" idx="10"/>
          </p:nvPr>
        </p:nvSpPr>
        <p:spPr/>
        <p:txBody>
          <a:bodyPr/>
          <a:lstStyle/>
          <a:p>
            <a:fld id="{3D112A48-48CA-4C53-A8D5-67BC08973497}" type="datetimeFigureOut">
              <a:rPr lang="en-US" smtClean="0"/>
              <a:t>4/15/2025</a:t>
            </a:fld>
            <a:endParaRPr lang="en-US"/>
          </a:p>
        </p:txBody>
      </p:sp>
      <p:sp>
        <p:nvSpPr>
          <p:cNvPr id="6" name="Footer Placeholder 5">
            <a:extLst>
              <a:ext uri="{FF2B5EF4-FFF2-40B4-BE49-F238E27FC236}">
                <a16:creationId xmlns:a16="http://schemas.microsoft.com/office/drawing/2014/main" id="{11050987-8774-2E6D-52D1-4802F30537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F41D32-00BB-5D83-4620-145B38AC2931}"/>
              </a:ext>
            </a:extLst>
          </p:cNvPr>
          <p:cNvSpPr>
            <a:spLocks noGrp="1"/>
          </p:cNvSpPr>
          <p:nvPr>
            <p:ph type="sldNum" sz="quarter" idx="12"/>
          </p:nvPr>
        </p:nvSpPr>
        <p:spPr/>
        <p:txBody>
          <a:bodyPr/>
          <a:lstStyle/>
          <a:p>
            <a:fld id="{43BE48D6-0DFD-49E0-8C47-42766F030C84}" type="slidenum">
              <a:rPr lang="en-US" smtClean="0"/>
              <a:t>‹#›</a:t>
            </a:fld>
            <a:endParaRPr lang="en-US"/>
          </a:p>
        </p:txBody>
      </p:sp>
    </p:spTree>
    <p:extLst>
      <p:ext uri="{BB962C8B-B14F-4D97-AF65-F5344CB8AC3E}">
        <p14:creationId xmlns:p14="http://schemas.microsoft.com/office/powerpoint/2010/main" val="3771920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9446F-EB95-1D48-ADCA-E1AAE790A52F}"/>
              </a:ext>
            </a:extLst>
          </p:cNvPr>
          <p:cNvPicPr>
            <a:picLocks noChangeAspect="1"/>
          </p:cNvPicPr>
          <p:nvPr/>
        </p:nvPicPr>
        <p:blipFill>
          <a:blip r:embed="rId2"/>
          <a:stretch>
            <a:fillRect/>
          </a:stretch>
        </p:blipFill>
        <p:spPr>
          <a:xfrm>
            <a:off x="6200335" y="-521244"/>
            <a:ext cx="5963809" cy="7952873"/>
          </a:xfrm>
          <a:prstGeom prst="rect">
            <a:avLst/>
          </a:prstGeom>
        </p:spPr>
      </p:pic>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268916" marR="0" indent="-268916" algn="l" defTabSz="914367" rtl="0" eaLnBrk="1" fontAlgn="auto" latinLnBrk="0" hangingPunct="1">
              <a:lnSpc>
                <a:spcPct val="90000"/>
              </a:lnSpc>
              <a:spcBef>
                <a:spcPts val="0"/>
              </a:spcBef>
              <a:spcAft>
                <a:spcPts val="2549"/>
              </a:spcAft>
              <a:buClrTx/>
              <a:buSzPct val="90000"/>
              <a:buFont typeface="Arial" panose="020B0604020202020204" pitchFamily="34" charset="0"/>
              <a:buChar char="•"/>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Segoe UI 26pt</a:t>
            </a:r>
          </a:p>
          <a:p>
            <a:pPr lvl="0"/>
            <a:r>
              <a:rPr lang="pt-BR"/>
              <a:t>Segoe UI 26pt</a:t>
            </a:r>
          </a:p>
          <a:p>
            <a:pPr lvl="0"/>
            <a:r>
              <a:rPr lang="pt-BR"/>
              <a:t>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5" y="440495"/>
            <a:ext cx="6903835"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 2 - Android</a:t>
            </a:r>
          </a:p>
        </p:txBody>
      </p:sp>
      <p:sp>
        <p:nvSpPr>
          <p:cNvPr id="7" name="Text Placeholder 3">
            <a:extLst>
              <a:ext uri="{FF2B5EF4-FFF2-40B4-BE49-F238E27FC236}">
                <a16:creationId xmlns:a16="http://schemas.microsoft.com/office/drawing/2014/main" id="{8BA21CCD-C791-EF42-9A2C-6F2D85D37F84}"/>
              </a:ext>
            </a:extLst>
          </p:cNvPr>
          <p:cNvSpPr>
            <a:spLocks noGrp="1"/>
          </p:cNvSpPr>
          <p:nvPr>
            <p:ph type="body" sz="quarter" idx="12" hasCustomPrompt="1"/>
          </p:nvPr>
        </p:nvSpPr>
        <p:spPr>
          <a:xfrm>
            <a:off x="426423" y="1083831"/>
            <a:ext cx="6903836"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
        <p:nvSpPr>
          <p:cNvPr id="3" name="Picture Placeholder 2">
            <a:extLst>
              <a:ext uri="{FF2B5EF4-FFF2-40B4-BE49-F238E27FC236}">
                <a16:creationId xmlns:a16="http://schemas.microsoft.com/office/drawing/2014/main" id="{3BB369A5-415E-AC4A-85C2-8E874F57E918}"/>
              </a:ext>
            </a:extLst>
          </p:cNvPr>
          <p:cNvSpPr>
            <a:spLocks noGrp="1"/>
          </p:cNvSpPr>
          <p:nvPr>
            <p:ph type="pic" sz="quarter" idx="13" hasCustomPrompt="1"/>
          </p:nvPr>
        </p:nvSpPr>
        <p:spPr>
          <a:xfrm>
            <a:off x="7639386" y="817445"/>
            <a:ext cx="3081616" cy="1765227"/>
          </a:xfr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add </a:t>
            </a:r>
            <a:br>
              <a:rPr lang="en-US"/>
            </a:br>
            <a:r>
              <a:rPr lang="en-US"/>
              <a:t>product image</a:t>
            </a:r>
            <a:br>
              <a:rPr lang="en-US"/>
            </a:br>
            <a:r>
              <a:rPr lang="en-US"/>
              <a:t>Size to 1 x 1.78 ratio</a:t>
            </a:r>
          </a:p>
          <a:p>
            <a:endParaRPr lang="en-US"/>
          </a:p>
          <a:p>
            <a:endParaRPr lang="en-US"/>
          </a:p>
        </p:txBody>
      </p:sp>
    </p:spTree>
    <p:extLst>
      <p:ext uri="{BB962C8B-B14F-4D97-AF65-F5344CB8AC3E}">
        <p14:creationId xmlns:p14="http://schemas.microsoft.com/office/powerpoint/2010/main" val="3047036265"/>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4343C-9694-7DC7-82AE-AA856243A3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249C08-F897-4610-31A2-CF43C63586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6FB634-438D-6760-7A0B-3AF7CA021E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30FCA5-35EB-AAD8-07FE-A6DC336254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FFCC6B-AE17-6593-893A-1B8F01FA19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29B35E-16D7-C286-FA0E-B2CD8A6E38F7}"/>
              </a:ext>
            </a:extLst>
          </p:cNvPr>
          <p:cNvSpPr>
            <a:spLocks noGrp="1"/>
          </p:cNvSpPr>
          <p:nvPr>
            <p:ph type="dt" sz="half" idx="10"/>
          </p:nvPr>
        </p:nvSpPr>
        <p:spPr/>
        <p:txBody>
          <a:bodyPr/>
          <a:lstStyle/>
          <a:p>
            <a:fld id="{3D112A48-48CA-4C53-A8D5-67BC08973497}" type="datetimeFigureOut">
              <a:rPr lang="en-US" smtClean="0"/>
              <a:t>4/15/2025</a:t>
            </a:fld>
            <a:endParaRPr lang="en-US"/>
          </a:p>
        </p:txBody>
      </p:sp>
      <p:sp>
        <p:nvSpPr>
          <p:cNvPr id="8" name="Footer Placeholder 7">
            <a:extLst>
              <a:ext uri="{FF2B5EF4-FFF2-40B4-BE49-F238E27FC236}">
                <a16:creationId xmlns:a16="http://schemas.microsoft.com/office/drawing/2014/main" id="{E62BD865-47FD-E635-38A3-629565E133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7EAB24-59D9-4F70-2E89-F2285041BCA2}"/>
              </a:ext>
            </a:extLst>
          </p:cNvPr>
          <p:cNvSpPr>
            <a:spLocks noGrp="1"/>
          </p:cNvSpPr>
          <p:nvPr>
            <p:ph type="sldNum" sz="quarter" idx="12"/>
          </p:nvPr>
        </p:nvSpPr>
        <p:spPr/>
        <p:txBody>
          <a:bodyPr/>
          <a:lstStyle/>
          <a:p>
            <a:fld id="{43BE48D6-0DFD-49E0-8C47-42766F030C84}" type="slidenum">
              <a:rPr lang="en-US" smtClean="0"/>
              <a:t>‹#›</a:t>
            </a:fld>
            <a:endParaRPr lang="en-US"/>
          </a:p>
        </p:txBody>
      </p:sp>
    </p:spTree>
    <p:extLst>
      <p:ext uri="{BB962C8B-B14F-4D97-AF65-F5344CB8AC3E}">
        <p14:creationId xmlns:p14="http://schemas.microsoft.com/office/powerpoint/2010/main" val="14127909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69A52-1A75-E16D-9396-96971CEEB3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B0A62-488F-2CF3-4A89-4E37176312F0}"/>
              </a:ext>
            </a:extLst>
          </p:cNvPr>
          <p:cNvSpPr>
            <a:spLocks noGrp="1"/>
          </p:cNvSpPr>
          <p:nvPr>
            <p:ph type="dt" sz="half" idx="10"/>
          </p:nvPr>
        </p:nvSpPr>
        <p:spPr/>
        <p:txBody>
          <a:bodyPr/>
          <a:lstStyle/>
          <a:p>
            <a:fld id="{3D112A48-48CA-4C53-A8D5-67BC08973497}" type="datetimeFigureOut">
              <a:rPr lang="en-US" smtClean="0"/>
              <a:t>4/15/2025</a:t>
            </a:fld>
            <a:endParaRPr lang="en-US"/>
          </a:p>
        </p:txBody>
      </p:sp>
      <p:sp>
        <p:nvSpPr>
          <p:cNvPr id="4" name="Footer Placeholder 3">
            <a:extLst>
              <a:ext uri="{FF2B5EF4-FFF2-40B4-BE49-F238E27FC236}">
                <a16:creationId xmlns:a16="http://schemas.microsoft.com/office/drawing/2014/main" id="{ACB32EEB-5282-8CDF-710A-4DA144725E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4E9252-C90C-78F1-287E-BFF2AAC9A402}"/>
              </a:ext>
            </a:extLst>
          </p:cNvPr>
          <p:cNvSpPr>
            <a:spLocks noGrp="1"/>
          </p:cNvSpPr>
          <p:nvPr>
            <p:ph type="sldNum" sz="quarter" idx="12"/>
          </p:nvPr>
        </p:nvSpPr>
        <p:spPr/>
        <p:txBody>
          <a:bodyPr/>
          <a:lstStyle/>
          <a:p>
            <a:fld id="{43BE48D6-0DFD-49E0-8C47-42766F030C84}" type="slidenum">
              <a:rPr lang="en-US" smtClean="0"/>
              <a:t>‹#›</a:t>
            </a:fld>
            <a:endParaRPr lang="en-US"/>
          </a:p>
        </p:txBody>
      </p:sp>
    </p:spTree>
    <p:extLst>
      <p:ext uri="{BB962C8B-B14F-4D97-AF65-F5344CB8AC3E}">
        <p14:creationId xmlns:p14="http://schemas.microsoft.com/office/powerpoint/2010/main" val="255819360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4392A-78E4-ECBC-FAB8-E5664E94AD9F}"/>
              </a:ext>
            </a:extLst>
          </p:cNvPr>
          <p:cNvSpPr>
            <a:spLocks noGrp="1"/>
          </p:cNvSpPr>
          <p:nvPr>
            <p:ph type="dt" sz="half" idx="10"/>
          </p:nvPr>
        </p:nvSpPr>
        <p:spPr/>
        <p:txBody>
          <a:bodyPr/>
          <a:lstStyle/>
          <a:p>
            <a:fld id="{3D112A48-48CA-4C53-A8D5-67BC08973497}" type="datetimeFigureOut">
              <a:rPr lang="en-US" smtClean="0"/>
              <a:t>4/15/2025</a:t>
            </a:fld>
            <a:endParaRPr lang="en-US"/>
          </a:p>
        </p:txBody>
      </p:sp>
      <p:sp>
        <p:nvSpPr>
          <p:cNvPr id="3" name="Footer Placeholder 2">
            <a:extLst>
              <a:ext uri="{FF2B5EF4-FFF2-40B4-BE49-F238E27FC236}">
                <a16:creationId xmlns:a16="http://schemas.microsoft.com/office/drawing/2014/main" id="{CF952A74-58D7-CB4F-D843-F81BE2B52A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598E41-6426-CE1A-1FE7-A97C0BE8C880}"/>
              </a:ext>
            </a:extLst>
          </p:cNvPr>
          <p:cNvSpPr>
            <a:spLocks noGrp="1"/>
          </p:cNvSpPr>
          <p:nvPr>
            <p:ph type="sldNum" sz="quarter" idx="12"/>
          </p:nvPr>
        </p:nvSpPr>
        <p:spPr/>
        <p:txBody>
          <a:bodyPr/>
          <a:lstStyle/>
          <a:p>
            <a:fld id="{43BE48D6-0DFD-49E0-8C47-42766F030C84}" type="slidenum">
              <a:rPr lang="en-US" smtClean="0"/>
              <a:t>‹#›</a:t>
            </a:fld>
            <a:endParaRPr lang="en-US"/>
          </a:p>
        </p:txBody>
      </p:sp>
    </p:spTree>
    <p:extLst>
      <p:ext uri="{BB962C8B-B14F-4D97-AF65-F5344CB8AC3E}">
        <p14:creationId xmlns:p14="http://schemas.microsoft.com/office/powerpoint/2010/main" val="21633556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5556-89EC-F047-5E4E-488BCCAC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799861-E865-3491-3539-3F6B982E58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DBEE89-D0D1-B36D-7D88-0F4BC265B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79A97A-ECEA-AAF4-5C3C-617C2BFAF1D2}"/>
              </a:ext>
            </a:extLst>
          </p:cNvPr>
          <p:cNvSpPr>
            <a:spLocks noGrp="1"/>
          </p:cNvSpPr>
          <p:nvPr>
            <p:ph type="dt" sz="half" idx="10"/>
          </p:nvPr>
        </p:nvSpPr>
        <p:spPr/>
        <p:txBody>
          <a:bodyPr/>
          <a:lstStyle/>
          <a:p>
            <a:fld id="{3D112A48-48CA-4C53-A8D5-67BC08973497}" type="datetimeFigureOut">
              <a:rPr lang="en-US" smtClean="0"/>
              <a:t>4/15/2025</a:t>
            </a:fld>
            <a:endParaRPr lang="en-US"/>
          </a:p>
        </p:txBody>
      </p:sp>
      <p:sp>
        <p:nvSpPr>
          <p:cNvPr id="6" name="Footer Placeholder 5">
            <a:extLst>
              <a:ext uri="{FF2B5EF4-FFF2-40B4-BE49-F238E27FC236}">
                <a16:creationId xmlns:a16="http://schemas.microsoft.com/office/drawing/2014/main" id="{10415A3F-70C9-BC32-E521-8E4DD4AA68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33063F-9BA2-50EE-81CD-52B839EFCE61}"/>
              </a:ext>
            </a:extLst>
          </p:cNvPr>
          <p:cNvSpPr>
            <a:spLocks noGrp="1"/>
          </p:cNvSpPr>
          <p:nvPr>
            <p:ph type="sldNum" sz="quarter" idx="12"/>
          </p:nvPr>
        </p:nvSpPr>
        <p:spPr/>
        <p:txBody>
          <a:bodyPr/>
          <a:lstStyle/>
          <a:p>
            <a:fld id="{43BE48D6-0DFD-49E0-8C47-42766F030C84}" type="slidenum">
              <a:rPr lang="en-US" smtClean="0"/>
              <a:t>‹#›</a:t>
            </a:fld>
            <a:endParaRPr lang="en-US"/>
          </a:p>
        </p:txBody>
      </p:sp>
    </p:spTree>
    <p:extLst>
      <p:ext uri="{BB962C8B-B14F-4D97-AF65-F5344CB8AC3E}">
        <p14:creationId xmlns:p14="http://schemas.microsoft.com/office/powerpoint/2010/main" val="30764169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8B7F8-AB50-D476-8CB8-074A37C92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2D987D-86C7-4BB8-8827-8DCBA70B79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7CC7A6-1B0A-C263-0B6B-52A8189C63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BE7221-47BD-DBD9-6CD2-C90537FF5384}"/>
              </a:ext>
            </a:extLst>
          </p:cNvPr>
          <p:cNvSpPr>
            <a:spLocks noGrp="1"/>
          </p:cNvSpPr>
          <p:nvPr>
            <p:ph type="dt" sz="half" idx="10"/>
          </p:nvPr>
        </p:nvSpPr>
        <p:spPr/>
        <p:txBody>
          <a:bodyPr/>
          <a:lstStyle/>
          <a:p>
            <a:fld id="{3D112A48-48CA-4C53-A8D5-67BC08973497}" type="datetimeFigureOut">
              <a:rPr lang="en-US" smtClean="0"/>
              <a:t>4/15/2025</a:t>
            </a:fld>
            <a:endParaRPr lang="en-US"/>
          </a:p>
        </p:txBody>
      </p:sp>
      <p:sp>
        <p:nvSpPr>
          <p:cNvPr id="6" name="Footer Placeholder 5">
            <a:extLst>
              <a:ext uri="{FF2B5EF4-FFF2-40B4-BE49-F238E27FC236}">
                <a16:creationId xmlns:a16="http://schemas.microsoft.com/office/drawing/2014/main" id="{82DFFC4C-9FCC-2093-FAF1-E42AC0849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E562C-785D-6EA0-88C2-F588E32F81D8}"/>
              </a:ext>
            </a:extLst>
          </p:cNvPr>
          <p:cNvSpPr>
            <a:spLocks noGrp="1"/>
          </p:cNvSpPr>
          <p:nvPr>
            <p:ph type="sldNum" sz="quarter" idx="12"/>
          </p:nvPr>
        </p:nvSpPr>
        <p:spPr/>
        <p:txBody>
          <a:bodyPr/>
          <a:lstStyle/>
          <a:p>
            <a:fld id="{43BE48D6-0DFD-49E0-8C47-42766F030C84}" type="slidenum">
              <a:rPr lang="en-US" smtClean="0"/>
              <a:t>‹#›</a:t>
            </a:fld>
            <a:endParaRPr lang="en-US"/>
          </a:p>
        </p:txBody>
      </p:sp>
    </p:spTree>
    <p:extLst>
      <p:ext uri="{BB962C8B-B14F-4D97-AF65-F5344CB8AC3E}">
        <p14:creationId xmlns:p14="http://schemas.microsoft.com/office/powerpoint/2010/main" val="28228199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0EF1D-5A8C-3D50-C102-80A4C44706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99C8AC-27FB-8DB8-5DAA-BD45FAA51C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CB6D6-50F7-A169-1233-F104CB6E8606}"/>
              </a:ext>
            </a:extLst>
          </p:cNvPr>
          <p:cNvSpPr>
            <a:spLocks noGrp="1"/>
          </p:cNvSpPr>
          <p:nvPr>
            <p:ph type="dt" sz="half" idx="10"/>
          </p:nvPr>
        </p:nvSpPr>
        <p:spPr/>
        <p:txBody>
          <a:bodyPr/>
          <a:lstStyle/>
          <a:p>
            <a:fld id="{3D112A48-48CA-4C53-A8D5-67BC08973497}" type="datetimeFigureOut">
              <a:rPr lang="en-US" smtClean="0"/>
              <a:t>4/15/2025</a:t>
            </a:fld>
            <a:endParaRPr lang="en-US"/>
          </a:p>
        </p:txBody>
      </p:sp>
      <p:sp>
        <p:nvSpPr>
          <p:cNvPr id="5" name="Footer Placeholder 4">
            <a:extLst>
              <a:ext uri="{FF2B5EF4-FFF2-40B4-BE49-F238E27FC236}">
                <a16:creationId xmlns:a16="http://schemas.microsoft.com/office/drawing/2014/main" id="{F921E911-1EA8-3A3F-4F8E-939F63739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EEB8D-BD30-E4B4-6C38-F0E6B5D3F32A}"/>
              </a:ext>
            </a:extLst>
          </p:cNvPr>
          <p:cNvSpPr>
            <a:spLocks noGrp="1"/>
          </p:cNvSpPr>
          <p:nvPr>
            <p:ph type="sldNum" sz="quarter" idx="12"/>
          </p:nvPr>
        </p:nvSpPr>
        <p:spPr/>
        <p:txBody>
          <a:bodyPr/>
          <a:lstStyle/>
          <a:p>
            <a:fld id="{43BE48D6-0DFD-49E0-8C47-42766F030C84}" type="slidenum">
              <a:rPr lang="en-US" smtClean="0"/>
              <a:t>‹#›</a:t>
            </a:fld>
            <a:endParaRPr lang="en-US"/>
          </a:p>
        </p:txBody>
      </p:sp>
    </p:spTree>
    <p:extLst>
      <p:ext uri="{BB962C8B-B14F-4D97-AF65-F5344CB8AC3E}">
        <p14:creationId xmlns:p14="http://schemas.microsoft.com/office/powerpoint/2010/main" val="4240524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22A413-0957-D84E-218A-BECB846B54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5A39E6-31E4-8D57-6516-B0A31EC65F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8AE0F-3AB2-7F45-2702-0D777764BF0E}"/>
              </a:ext>
            </a:extLst>
          </p:cNvPr>
          <p:cNvSpPr>
            <a:spLocks noGrp="1"/>
          </p:cNvSpPr>
          <p:nvPr>
            <p:ph type="dt" sz="half" idx="10"/>
          </p:nvPr>
        </p:nvSpPr>
        <p:spPr/>
        <p:txBody>
          <a:bodyPr/>
          <a:lstStyle/>
          <a:p>
            <a:fld id="{3D112A48-48CA-4C53-A8D5-67BC08973497}" type="datetimeFigureOut">
              <a:rPr lang="en-US" smtClean="0"/>
              <a:t>4/15/2025</a:t>
            </a:fld>
            <a:endParaRPr lang="en-US"/>
          </a:p>
        </p:txBody>
      </p:sp>
      <p:sp>
        <p:nvSpPr>
          <p:cNvPr id="5" name="Footer Placeholder 4">
            <a:extLst>
              <a:ext uri="{FF2B5EF4-FFF2-40B4-BE49-F238E27FC236}">
                <a16:creationId xmlns:a16="http://schemas.microsoft.com/office/drawing/2014/main" id="{14A65166-D095-C7A9-3A0F-895FC3D8D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B5614-D717-C6AD-3B9E-739C573DCA4A}"/>
              </a:ext>
            </a:extLst>
          </p:cNvPr>
          <p:cNvSpPr>
            <a:spLocks noGrp="1"/>
          </p:cNvSpPr>
          <p:nvPr>
            <p:ph type="sldNum" sz="quarter" idx="12"/>
          </p:nvPr>
        </p:nvSpPr>
        <p:spPr/>
        <p:txBody>
          <a:bodyPr/>
          <a:lstStyle/>
          <a:p>
            <a:fld id="{43BE48D6-0DFD-49E0-8C47-42766F030C84}" type="slidenum">
              <a:rPr lang="en-US" smtClean="0"/>
              <a:t>‹#›</a:t>
            </a:fld>
            <a:endParaRPr lang="en-US"/>
          </a:p>
        </p:txBody>
      </p:sp>
    </p:spTree>
    <p:extLst>
      <p:ext uri="{BB962C8B-B14F-4D97-AF65-F5344CB8AC3E}">
        <p14:creationId xmlns:p14="http://schemas.microsoft.com/office/powerpoint/2010/main" val="32130211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Title Full Photo 3">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7FA5-5F12-7CD7-6D40-01EB073E58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1566"/>
            <a:ext cx="12192000" cy="6854867"/>
          </a:xfrm>
          <a:prstGeom prst="rect">
            <a:avLst/>
          </a:prstGeom>
        </p:spPr>
      </p:pic>
      <p:sp>
        <p:nvSpPr>
          <p:cNvPr id="3" name="Rectangle 2">
            <a:extLst>
              <a:ext uri="{FF2B5EF4-FFF2-40B4-BE49-F238E27FC236}">
                <a16:creationId xmlns:a16="http://schemas.microsoft.com/office/drawing/2014/main" id="{F5659676-01B7-3FED-8149-6F194C468C33}"/>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rgbClr val="5C4738">
                  <a:alpha val="80000"/>
                </a:srgbClr>
              </a:gs>
              <a:gs pos="100000">
                <a:srgbClr val="BF947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descr="Microsoft Security">
            <a:extLst>
              <a:ext uri="{FF2B5EF4-FFF2-40B4-BE49-F238E27FC236}">
                <a16:creationId xmlns:a16="http://schemas.microsoft.com/office/drawing/2014/main" id="{12A012A5-4EF7-CE94-0AFD-ACB048744F8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628490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08">
          <p15:clr>
            <a:srgbClr val="5ACBF0"/>
          </p15:clr>
        </p15:guide>
        <p15:guide id="7" pos="3840">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6524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Agenda and Text Side by S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bwMode="auto">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0919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41936849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Device layout 2-deti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9446F-EB95-1D48-ADCA-E1AAE790A52F}"/>
              </a:ext>
            </a:extLst>
          </p:cNvPr>
          <p:cNvPicPr>
            <a:picLocks noChangeAspect="1"/>
          </p:cNvPicPr>
          <p:nvPr/>
        </p:nvPicPr>
        <p:blipFill>
          <a:blip r:embed="rId2"/>
          <a:stretch>
            <a:fillRect/>
          </a:stretch>
        </p:blipFill>
        <p:spPr>
          <a:xfrm>
            <a:off x="6200335" y="-521244"/>
            <a:ext cx="5963809" cy="7952873"/>
          </a:xfrm>
          <a:prstGeom prst="rect">
            <a:avLst/>
          </a:prstGeom>
        </p:spPr>
      </p:pic>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268916" marR="0" indent="-268916" algn="l" defTabSz="914367" rtl="0" eaLnBrk="1" fontAlgn="auto" latinLnBrk="0" hangingPunct="1">
              <a:lnSpc>
                <a:spcPct val="90000"/>
              </a:lnSpc>
              <a:spcBef>
                <a:spcPts val="0"/>
              </a:spcBef>
              <a:spcAft>
                <a:spcPts val="2549"/>
              </a:spcAft>
              <a:buClrTx/>
              <a:buSzPct val="90000"/>
              <a:buFont typeface="Arial" panose="020B0604020202020204" pitchFamily="34" charset="0"/>
              <a:buChar char="•"/>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Segoe UI 26pt</a:t>
            </a:r>
          </a:p>
          <a:p>
            <a:pPr lvl="0"/>
            <a:r>
              <a:rPr lang="pt-BR"/>
              <a:t>Segoe UI 26pt</a:t>
            </a:r>
          </a:p>
          <a:p>
            <a:pPr lvl="0"/>
            <a:r>
              <a:rPr lang="pt-BR"/>
              <a:t>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5" y="440495"/>
            <a:ext cx="6903835"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 2 – Android with detail</a:t>
            </a:r>
          </a:p>
        </p:txBody>
      </p:sp>
      <p:sp>
        <p:nvSpPr>
          <p:cNvPr id="7" name="Text Placeholder 3">
            <a:extLst>
              <a:ext uri="{FF2B5EF4-FFF2-40B4-BE49-F238E27FC236}">
                <a16:creationId xmlns:a16="http://schemas.microsoft.com/office/drawing/2014/main" id="{8BA21CCD-C791-EF42-9A2C-6F2D85D37F84}"/>
              </a:ext>
            </a:extLst>
          </p:cNvPr>
          <p:cNvSpPr>
            <a:spLocks noGrp="1"/>
          </p:cNvSpPr>
          <p:nvPr>
            <p:ph type="body" sz="quarter" idx="12" hasCustomPrompt="1"/>
          </p:nvPr>
        </p:nvSpPr>
        <p:spPr>
          <a:xfrm>
            <a:off x="426423" y="1083831"/>
            <a:ext cx="6903836"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
        <p:nvSpPr>
          <p:cNvPr id="3" name="Picture Placeholder 2">
            <a:extLst>
              <a:ext uri="{FF2B5EF4-FFF2-40B4-BE49-F238E27FC236}">
                <a16:creationId xmlns:a16="http://schemas.microsoft.com/office/drawing/2014/main" id="{3BB369A5-415E-AC4A-85C2-8E874F57E918}"/>
              </a:ext>
            </a:extLst>
          </p:cNvPr>
          <p:cNvSpPr>
            <a:spLocks noGrp="1"/>
          </p:cNvSpPr>
          <p:nvPr>
            <p:ph type="pic" sz="quarter" idx="13" hasCustomPrompt="1"/>
          </p:nvPr>
        </p:nvSpPr>
        <p:spPr>
          <a:xfrm>
            <a:off x="7648592" y="825399"/>
            <a:ext cx="3075549" cy="1765227"/>
          </a:xfrm>
          <a:effectLst>
            <a:innerShdw blurRad="1270000" dist="2540000" dir="10800000">
              <a:prstClr val="black">
                <a:alpha val="40000"/>
              </a:prstClr>
            </a:innerShdw>
          </a:effectLst>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add </a:t>
            </a:r>
            <a:br>
              <a:rPr lang="en-US"/>
            </a:br>
            <a:r>
              <a:rPr lang="en-US"/>
              <a:t>product image</a:t>
            </a:r>
            <a:br>
              <a:rPr lang="en-US"/>
            </a:br>
            <a:r>
              <a:rPr lang="en-US"/>
              <a:t>Size to 1 x 1.78 ratio</a:t>
            </a:r>
          </a:p>
          <a:p>
            <a:endParaRPr lang="en-US"/>
          </a:p>
          <a:p>
            <a:endParaRPr lang="en-US"/>
          </a:p>
        </p:txBody>
      </p:sp>
      <p:sp>
        <p:nvSpPr>
          <p:cNvPr id="8" name="Picture Placeholder 4">
            <a:extLst>
              <a:ext uri="{FF2B5EF4-FFF2-40B4-BE49-F238E27FC236}">
                <a16:creationId xmlns:a16="http://schemas.microsoft.com/office/drawing/2014/main" id="{10951396-4771-2F47-BC21-6DFF0FC67123}"/>
              </a:ext>
            </a:extLst>
          </p:cNvPr>
          <p:cNvSpPr>
            <a:spLocks noGrp="1"/>
          </p:cNvSpPr>
          <p:nvPr>
            <p:ph type="pic" sz="quarter" idx="14" hasCustomPrompt="1"/>
          </p:nvPr>
        </p:nvSpPr>
        <p:spPr>
          <a:xfrm>
            <a:off x="5564599" y="2141577"/>
            <a:ext cx="3335620" cy="1765227"/>
          </a:xfrm>
          <a:solidFill>
            <a:srgbClr val="FFFF00"/>
          </a:solidFill>
          <a:ln w="57150">
            <a:solidFill>
              <a:schemeClr val="bg1">
                <a:lumMod val="85000"/>
              </a:schemeClr>
            </a:solidFill>
          </a:ln>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r>
              <a:rPr lang="en-US"/>
              <a:t>Click to add product shot detail</a:t>
            </a:r>
          </a:p>
          <a:p>
            <a:endParaRPr lang="en-US"/>
          </a:p>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Crop to desired size</a:t>
            </a:r>
          </a:p>
          <a:p>
            <a:endParaRPr lang="en-US"/>
          </a:p>
        </p:txBody>
      </p:sp>
    </p:spTree>
    <p:extLst>
      <p:ext uri="{BB962C8B-B14F-4D97-AF65-F5344CB8AC3E}">
        <p14:creationId xmlns:p14="http://schemas.microsoft.com/office/powerpoint/2010/main" val="73108311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Device layou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9446F-EB95-1D48-ADCA-E1AAE790A52F}"/>
              </a:ext>
            </a:extLst>
          </p:cNvPr>
          <p:cNvPicPr>
            <a:picLocks noChangeAspect="1"/>
          </p:cNvPicPr>
          <p:nvPr/>
        </p:nvPicPr>
        <p:blipFill>
          <a:blip r:embed="rId2"/>
          <a:stretch>
            <a:fillRect/>
          </a:stretch>
        </p:blipFill>
        <p:spPr>
          <a:xfrm>
            <a:off x="6335169" y="-7115"/>
            <a:ext cx="5694141" cy="6924615"/>
          </a:xfrm>
          <a:prstGeom prst="rect">
            <a:avLst/>
          </a:prstGeom>
        </p:spPr>
      </p:pic>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268916" marR="0" indent="-268916" algn="l" defTabSz="914367" rtl="0" eaLnBrk="1" fontAlgn="auto" latinLnBrk="0" hangingPunct="1">
              <a:lnSpc>
                <a:spcPct val="90000"/>
              </a:lnSpc>
              <a:spcBef>
                <a:spcPts val="0"/>
              </a:spcBef>
              <a:spcAft>
                <a:spcPts val="2549"/>
              </a:spcAft>
              <a:buClrTx/>
              <a:buSzPct val="90000"/>
              <a:buFont typeface="Arial" panose="020B0604020202020204" pitchFamily="34" charset="0"/>
              <a:buChar char="•"/>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Segoe UI 26pt</a:t>
            </a:r>
          </a:p>
          <a:p>
            <a:pPr lvl="0"/>
            <a:r>
              <a:rPr lang="pt-BR"/>
              <a:t>Segoe UI 26pt</a:t>
            </a:r>
          </a:p>
          <a:p>
            <a:pPr lvl="0"/>
            <a:r>
              <a:rPr lang="pt-BR"/>
              <a:t>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5" y="440495"/>
            <a:ext cx="6903835"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 2 - iOS</a:t>
            </a:r>
          </a:p>
        </p:txBody>
      </p:sp>
      <p:sp>
        <p:nvSpPr>
          <p:cNvPr id="7" name="Text Placeholder 3">
            <a:extLst>
              <a:ext uri="{FF2B5EF4-FFF2-40B4-BE49-F238E27FC236}">
                <a16:creationId xmlns:a16="http://schemas.microsoft.com/office/drawing/2014/main" id="{B8A16FDB-94C5-5C48-9017-315949FEC9E3}"/>
              </a:ext>
            </a:extLst>
          </p:cNvPr>
          <p:cNvSpPr>
            <a:spLocks noGrp="1"/>
          </p:cNvSpPr>
          <p:nvPr>
            <p:ph type="body" sz="quarter" idx="12" hasCustomPrompt="1"/>
          </p:nvPr>
        </p:nvSpPr>
        <p:spPr>
          <a:xfrm>
            <a:off x="426424" y="1083831"/>
            <a:ext cx="7030562"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
        <p:nvSpPr>
          <p:cNvPr id="3" name="Picture Placeholder 2">
            <a:extLst>
              <a:ext uri="{FF2B5EF4-FFF2-40B4-BE49-F238E27FC236}">
                <a16:creationId xmlns:a16="http://schemas.microsoft.com/office/drawing/2014/main" id="{65F700A9-D995-A546-941B-C352D8FAA1A2}"/>
              </a:ext>
            </a:extLst>
          </p:cNvPr>
          <p:cNvSpPr>
            <a:spLocks noGrp="1"/>
          </p:cNvSpPr>
          <p:nvPr>
            <p:ph type="pic" sz="quarter" idx="13" hasCustomPrompt="1"/>
          </p:nvPr>
        </p:nvSpPr>
        <p:spPr>
          <a:xfrm>
            <a:off x="7850309" y="1083831"/>
            <a:ext cx="2672010" cy="2118272"/>
          </a:xfr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add product image</a:t>
            </a:r>
            <a:br>
              <a:rPr lang="en-US"/>
            </a:br>
            <a:r>
              <a:rPr lang="en-US"/>
              <a:t>Size to 1 x 1.78 ratio</a:t>
            </a:r>
          </a:p>
          <a:p>
            <a:endParaRPr lang="en-US"/>
          </a:p>
          <a:p>
            <a:endParaRPr lang="en-US"/>
          </a:p>
        </p:txBody>
      </p:sp>
    </p:spTree>
    <p:extLst>
      <p:ext uri="{BB962C8B-B14F-4D97-AF65-F5344CB8AC3E}">
        <p14:creationId xmlns:p14="http://schemas.microsoft.com/office/powerpoint/2010/main" val="428628976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Device layout 2-detai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9446F-EB95-1D48-ADCA-E1AAE790A52F}"/>
              </a:ext>
            </a:extLst>
          </p:cNvPr>
          <p:cNvPicPr>
            <a:picLocks noChangeAspect="1"/>
          </p:cNvPicPr>
          <p:nvPr/>
        </p:nvPicPr>
        <p:blipFill>
          <a:blip r:embed="rId2"/>
          <a:stretch>
            <a:fillRect/>
          </a:stretch>
        </p:blipFill>
        <p:spPr>
          <a:xfrm>
            <a:off x="6335169" y="-7115"/>
            <a:ext cx="5694141" cy="6924615"/>
          </a:xfrm>
          <a:prstGeom prst="rect">
            <a:avLst/>
          </a:prstGeom>
        </p:spPr>
      </p:pic>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268916" marR="0" indent="-268916" algn="l" defTabSz="914367" rtl="0" eaLnBrk="1" fontAlgn="auto" latinLnBrk="0" hangingPunct="1">
              <a:lnSpc>
                <a:spcPct val="90000"/>
              </a:lnSpc>
              <a:spcBef>
                <a:spcPts val="0"/>
              </a:spcBef>
              <a:spcAft>
                <a:spcPts val="2549"/>
              </a:spcAft>
              <a:buClrTx/>
              <a:buSzPct val="90000"/>
              <a:buFont typeface="Arial" panose="020B0604020202020204" pitchFamily="34" charset="0"/>
              <a:buChar char="•"/>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Segoe UI 26pt</a:t>
            </a:r>
          </a:p>
          <a:p>
            <a:pPr lvl="0"/>
            <a:r>
              <a:rPr lang="pt-BR"/>
              <a:t>Segoe UI 26pt</a:t>
            </a:r>
          </a:p>
          <a:p>
            <a:pPr lvl="0"/>
            <a:r>
              <a:rPr lang="pt-BR"/>
              <a:t>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5" y="440495"/>
            <a:ext cx="6903835"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 2 – iOS with detail</a:t>
            </a:r>
          </a:p>
        </p:txBody>
      </p:sp>
      <p:sp>
        <p:nvSpPr>
          <p:cNvPr id="7" name="Text Placeholder 3">
            <a:extLst>
              <a:ext uri="{FF2B5EF4-FFF2-40B4-BE49-F238E27FC236}">
                <a16:creationId xmlns:a16="http://schemas.microsoft.com/office/drawing/2014/main" id="{B8A16FDB-94C5-5C48-9017-315949FEC9E3}"/>
              </a:ext>
            </a:extLst>
          </p:cNvPr>
          <p:cNvSpPr>
            <a:spLocks noGrp="1"/>
          </p:cNvSpPr>
          <p:nvPr>
            <p:ph type="body" sz="quarter" idx="12" hasCustomPrompt="1"/>
          </p:nvPr>
        </p:nvSpPr>
        <p:spPr>
          <a:xfrm>
            <a:off x="426424" y="1083831"/>
            <a:ext cx="7030562"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
        <p:nvSpPr>
          <p:cNvPr id="3" name="Picture Placeholder 2">
            <a:extLst>
              <a:ext uri="{FF2B5EF4-FFF2-40B4-BE49-F238E27FC236}">
                <a16:creationId xmlns:a16="http://schemas.microsoft.com/office/drawing/2014/main" id="{65F700A9-D995-A546-941B-C352D8FAA1A2}"/>
              </a:ext>
            </a:extLst>
          </p:cNvPr>
          <p:cNvSpPr>
            <a:spLocks noGrp="1"/>
          </p:cNvSpPr>
          <p:nvPr>
            <p:ph type="pic" sz="quarter" idx="13" hasCustomPrompt="1"/>
          </p:nvPr>
        </p:nvSpPr>
        <p:spPr>
          <a:xfrm>
            <a:off x="7854911" y="1088670"/>
            <a:ext cx="2671489" cy="2118272"/>
          </a:xfrm>
          <a:effectLst>
            <a:innerShdw blurRad="63500" dist="2540000" dir="10800000">
              <a:prstClr val="black">
                <a:alpha val="40000"/>
              </a:prstClr>
            </a:innerShdw>
          </a:effectLst>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add product image</a:t>
            </a:r>
            <a:br>
              <a:rPr lang="en-US"/>
            </a:br>
            <a:r>
              <a:rPr lang="en-US"/>
              <a:t>Size to 1 x 1.78 ratio</a:t>
            </a:r>
          </a:p>
          <a:p>
            <a:endParaRPr lang="en-US"/>
          </a:p>
          <a:p>
            <a:endParaRPr lang="en-US"/>
          </a:p>
        </p:txBody>
      </p:sp>
      <p:sp>
        <p:nvSpPr>
          <p:cNvPr id="8" name="Picture Placeholder 4">
            <a:extLst>
              <a:ext uri="{FF2B5EF4-FFF2-40B4-BE49-F238E27FC236}">
                <a16:creationId xmlns:a16="http://schemas.microsoft.com/office/drawing/2014/main" id="{C1FD62AA-A0B0-FA4F-BCE0-1E66B003C1AF}"/>
              </a:ext>
            </a:extLst>
          </p:cNvPr>
          <p:cNvSpPr>
            <a:spLocks noGrp="1"/>
          </p:cNvSpPr>
          <p:nvPr>
            <p:ph type="pic" sz="quarter" idx="14" hasCustomPrompt="1"/>
          </p:nvPr>
        </p:nvSpPr>
        <p:spPr>
          <a:xfrm>
            <a:off x="5698700" y="2141578"/>
            <a:ext cx="3201519" cy="1765227"/>
          </a:xfrm>
          <a:solidFill>
            <a:srgbClr val="FFFF00"/>
          </a:solidFill>
          <a:ln w="57150">
            <a:solidFill>
              <a:schemeClr val="bg1">
                <a:lumMod val="85000"/>
              </a:schemeClr>
            </a:solidFill>
          </a:ln>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r>
              <a:rPr lang="en-US"/>
              <a:t>Click to add product shot detail</a:t>
            </a:r>
          </a:p>
          <a:p>
            <a:endParaRPr lang="en-US"/>
          </a:p>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Crop to desired size</a:t>
            </a:r>
          </a:p>
          <a:p>
            <a:endParaRPr lang="en-US"/>
          </a:p>
        </p:txBody>
      </p:sp>
    </p:spTree>
    <p:extLst>
      <p:ext uri="{BB962C8B-B14F-4D97-AF65-F5344CB8AC3E}">
        <p14:creationId xmlns:p14="http://schemas.microsoft.com/office/powerpoint/2010/main" val="188337750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35AD79-C60C-B342-AE91-481BD3102185}"/>
              </a:ext>
            </a:extLst>
          </p:cNvPr>
          <p:cNvPicPr>
            <a:picLocks noChangeAspect="1"/>
          </p:cNvPicPr>
          <p:nvPr/>
        </p:nvPicPr>
        <p:blipFill rotWithShape="1">
          <a:blip r:embed="rId2"/>
          <a:srcRect l="1" r="-6880"/>
          <a:stretch/>
        </p:blipFill>
        <p:spPr>
          <a:xfrm>
            <a:off x="5454763" y="1370593"/>
            <a:ext cx="9581495" cy="5245095"/>
          </a:xfrm>
          <a:prstGeom prst="rect">
            <a:avLst/>
          </a:prstGeom>
        </p:spPr>
      </p:pic>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 3 - laptop</a:t>
            </a:r>
          </a:p>
        </p:txBody>
      </p:sp>
      <p:sp>
        <p:nvSpPr>
          <p:cNvPr id="8" name="Text Placeholder 3">
            <a:extLst>
              <a:ext uri="{FF2B5EF4-FFF2-40B4-BE49-F238E27FC236}">
                <a16:creationId xmlns:a16="http://schemas.microsoft.com/office/drawing/2014/main" id="{4656A90F-7E4A-F640-ABA6-2CD19DC6D6EB}"/>
              </a:ext>
            </a:extLst>
          </p:cNvPr>
          <p:cNvSpPr>
            <a:spLocks noGrp="1"/>
          </p:cNvSpPr>
          <p:nvPr>
            <p:ph type="body" sz="quarter" idx="10" hasCustomPrompt="1"/>
          </p:nvPr>
        </p:nvSpPr>
        <p:spPr>
          <a:xfrm>
            <a:off x="426424" y="2145841"/>
            <a:ext cx="5138175" cy="2573509"/>
          </a:xfrm>
        </p:spPr>
        <p:txBody>
          <a:bodyPr wrap="square" lIns="0" tIns="0" rIns="0" bIns="0">
            <a:noAutofit/>
          </a:bodyPr>
          <a:lstStyle>
            <a:lvl1pPr marL="268916" marR="0" indent="-268916" algn="l" defTabSz="914367" rtl="0" eaLnBrk="1" fontAlgn="auto" latinLnBrk="0" hangingPunct="1">
              <a:lnSpc>
                <a:spcPct val="90000"/>
              </a:lnSpc>
              <a:spcBef>
                <a:spcPts val="0"/>
              </a:spcBef>
              <a:spcAft>
                <a:spcPts val="2549"/>
              </a:spcAft>
              <a:buClrTx/>
              <a:buSzPct val="90000"/>
              <a:buFont typeface="Arial" panose="020B0604020202020204" pitchFamily="34" charset="0"/>
              <a:buChar char="•"/>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Segoe UI 26pt</a:t>
            </a:r>
          </a:p>
          <a:p>
            <a:pPr lvl="0"/>
            <a:r>
              <a:rPr lang="pt-BR"/>
              <a:t>Segoe UI 26pt</a:t>
            </a:r>
          </a:p>
          <a:p>
            <a:pPr lvl="0"/>
            <a:r>
              <a:rPr lang="pt-BR"/>
              <a:t>Segoe UI 26pt</a:t>
            </a:r>
          </a:p>
        </p:txBody>
      </p:sp>
      <p:sp>
        <p:nvSpPr>
          <p:cNvPr id="9" name="Text Placeholder 3">
            <a:extLst>
              <a:ext uri="{FF2B5EF4-FFF2-40B4-BE49-F238E27FC236}">
                <a16:creationId xmlns:a16="http://schemas.microsoft.com/office/drawing/2014/main" id="{D2E5ED5E-CC07-8143-8389-722CDF2F131B}"/>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
        <p:nvSpPr>
          <p:cNvPr id="4" name="Picture Placeholder 3">
            <a:extLst>
              <a:ext uri="{FF2B5EF4-FFF2-40B4-BE49-F238E27FC236}">
                <a16:creationId xmlns:a16="http://schemas.microsoft.com/office/drawing/2014/main" id="{4A699236-1E29-C644-BED3-AB75ACA0E642}"/>
              </a:ext>
            </a:extLst>
          </p:cNvPr>
          <p:cNvSpPr>
            <a:spLocks noGrp="1"/>
          </p:cNvSpPr>
          <p:nvPr>
            <p:ph type="pic" sz="quarter" idx="13" hasCustomPrompt="1"/>
          </p:nvPr>
        </p:nvSpPr>
        <p:spPr>
          <a:xfrm>
            <a:off x="6499080" y="1743296"/>
            <a:ext cx="6887970" cy="1765227"/>
          </a:xfr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icon to add product image</a:t>
            </a:r>
            <a:br>
              <a:rPr lang="en-US"/>
            </a:br>
            <a:r>
              <a:rPr lang="en-US"/>
              <a:t>Size to 1.6 x 1 ratio</a:t>
            </a:r>
          </a:p>
          <a:p>
            <a:endParaRPr lang="en-US"/>
          </a:p>
          <a:p>
            <a:endParaRPr lang="en-US"/>
          </a:p>
          <a:p>
            <a:endParaRPr lang="en-US"/>
          </a:p>
        </p:txBody>
      </p:sp>
    </p:spTree>
    <p:extLst>
      <p:ext uri="{BB962C8B-B14F-4D97-AF65-F5344CB8AC3E}">
        <p14:creationId xmlns:p14="http://schemas.microsoft.com/office/powerpoint/2010/main" val="266950203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Device layout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35AD79-C60C-B342-AE91-481BD3102185}"/>
              </a:ext>
            </a:extLst>
          </p:cNvPr>
          <p:cNvPicPr>
            <a:picLocks noChangeAspect="1"/>
          </p:cNvPicPr>
          <p:nvPr/>
        </p:nvPicPr>
        <p:blipFill rotWithShape="1">
          <a:blip r:embed="rId2"/>
          <a:srcRect l="1" r="-6880"/>
          <a:stretch/>
        </p:blipFill>
        <p:spPr>
          <a:xfrm>
            <a:off x="5454763" y="1370593"/>
            <a:ext cx="9581495" cy="5245095"/>
          </a:xfrm>
          <a:prstGeom prst="rect">
            <a:avLst/>
          </a:prstGeom>
        </p:spPr>
      </p:pic>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 3 – laptop with detail</a:t>
            </a:r>
          </a:p>
        </p:txBody>
      </p:sp>
      <p:sp>
        <p:nvSpPr>
          <p:cNvPr id="8" name="Text Placeholder 3">
            <a:extLst>
              <a:ext uri="{FF2B5EF4-FFF2-40B4-BE49-F238E27FC236}">
                <a16:creationId xmlns:a16="http://schemas.microsoft.com/office/drawing/2014/main" id="{4656A90F-7E4A-F640-ABA6-2CD19DC6D6EB}"/>
              </a:ext>
            </a:extLst>
          </p:cNvPr>
          <p:cNvSpPr>
            <a:spLocks noGrp="1"/>
          </p:cNvSpPr>
          <p:nvPr>
            <p:ph type="body" sz="quarter" idx="10" hasCustomPrompt="1"/>
          </p:nvPr>
        </p:nvSpPr>
        <p:spPr>
          <a:xfrm>
            <a:off x="426424" y="2145841"/>
            <a:ext cx="5138175" cy="2573509"/>
          </a:xfrm>
        </p:spPr>
        <p:txBody>
          <a:bodyPr wrap="square" lIns="0" tIns="0" rIns="0" bIns="0">
            <a:noAutofit/>
          </a:bodyPr>
          <a:lstStyle>
            <a:lvl1pPr marL="268916" marR="0" indent="-268916" algn="l" defTabSz="914367" rtl="0" eaLnBrk="1" fontAlgn="auto" latinLnBrk="0" hangingPunct="1">
              <a:lnSpc>
                <a:spcPct val="90000"/>
              </a:lnSpc>
              <a:spcBef>
                <a:spcPts val="0"/>
              </a:spcBef>
              <a:spcAft>
                <a:spcPts val="2549"/>
              </a:spcAft>
              <a:buClrTx/>
              <a:buSzPct val="90000"/>
              <a:buFont typeface="Arial" panose="020B0604020202020204" pitchFamily="34" charset="0"/>
              <a:buChar char="•"/>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Segoe UI 26pt</a:t>
            </a:r>
          </a:p>
          <a:p>
            <a:pPr lvl="0"/>
            <a:r>
              <a:rPr lang="pt-BR"/>
              <a:t>Segoe UI 26pt</a:t>
            </a:r>
          </a:p>
          <a:p>
            <a:pPr lvl="0"/>
            <a:r>
              <a:rPr lang="pt-BR"/>
              <a:t>Segoe UI 26pt</a:t>
            </a:r>
          </a:p>
        </p:txBody>
      </p:sp>
      <p:sp>
        <p:nvSpPr>
          <p:cNvPr id="9" name="Text Placeholder 3">
            <a:extLst>
              <a:ext uri="{FF2B5EF4-FFF2-40B4-BE49-F238E27FC236}">
                <a16:creationId xmlns:a16="http://schemas.microsoft.com/office/drawing/2014/main" id="{D2E5ED5E-CC07-8143-8389-722CDF2F131B}"/>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
        <p:nvSpPr>
          <p:cNvPr id="4" name="Picture Placeholder 3">
            <a:extLst>
              <a:ext uri="{FF2B5EF4-FFF2-40B4-BE49-F238E27FC236}">
                <a16:creationId xmlns:a16="http://schemas.microsoft.com/office/drawing/2014/main" id="{4A699236-1E29-C644-BED3-AB75ACA0E642}"/>
              </a:ext>
            </a:extLst>
          </p:cNvPr>
          <p:cNvSpPr>
            <a:spLocks noGrp="1"/>
          </p:cNvSpPr>
          <p:nvPr>
            <p:ph type="pic" sz="quarter" idx="13" hasCustomPrompt="1"/>
          </p:nvPr>
        </p:nvSpPr>
        <p:spPr>
          <a:xfrm>
            <a:off x="6499080" y="1743296"/>
            <a:ext cx="6887970" cy="1765227"/>
          </a:xfrm>
          <a:effectLst>
            <a:innerShdw blurRad="1270000" dist="2540000" dir="10800000">
              <a:prstClr val="black">
                <a:alpha val="40000"/>
              </a:prstClr>
            </a:innerShdw>
          </a:effectLst>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icon to add product image</a:t>
            </a:r>
            <a:br>
              <a:rPr lang="en-US"/>
            </a:br>
            <a:r>
              <a:rPr lang="en-US"/>
              <a:t>Size to 1.6 x 1 ratio</a:t>
            </a:r>
          </a:p>
          <a:p>
            <a:endParaRPr lang="en-US"/>
          </a:p>
          <a:p>
            <a:endParaRPr lang="en-US"/>
          </a:p>
          <a:p>
            <a:endParaRPr lang="en-US"/>
          </a:p>
        </p:txBody>
      </p:sp>
      <p:sp>
        <p:nvSpPr>
          <p:cNvPr id="10" name="Picture Placeholder 4">
            <a:extLst>
              <a:ext uri="{FF2B5EF4-FFF2-40B4-BE49-F238E27FC236}">
                <a16:creationId xmlns:a16="http://schemas.microsoft.com/office/drawing/2014/main" id="{62273239-8054-B243-88F6-C7BDC6CE25CD}"/>
              </a:ext>
            </a:extLst>
          </p:cNvPr>
          <p:cNvSpPr>
            <a:spLocks noGrp="1"/>
          </p:cNvSpPr>
          <p:nvPr>
            <p:ph type="pic" sz="quarter" idx="14" hasCustomPrompt="1"/>
          </p:nvPr>
        </p:nvSpPr>
        <p:spPr>
          <a:xfrm>
            <a:off x="4425208" y="2682541"/>
            <a:ext cx="5186458" cy="1765227"/>
          </a:xfrm>
          <a:solidFill>
            <a:srgbClr val="FFFF00"/>
          </a:solidFill>
          <a:ln w="57150">
            <a:solidFill>
              <a:schemeClr val="bg1">
                <a:lumMod val="85000"/>
              </a:schemeClr>
            </a:solidFill>
          </a:ln>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r>
              <a:rPr lang="en-US"/>
              <a:t>Click to add product shot </a:t>
            </a:r>
            <a:br>
              <a:rPr lang="en-US"/>
            </a:br>
            <a:r>
              <a:rPr lang="en-US"/>
              <a:t>detail</a:t>
            </a:r>
          </a:p>
          <a:p>
            <a:endParaRPr lang="en-US"/>
          </a:p>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Crop to desired size</a:t>
            </a:r>
          </a:p>
          <a:p>
            <a:endParaRPr lang="en-US"/>
          </a:p>
        </p:txBody>
      </p:sp>
    </p:spTree>
    <p:extLst>
      <p:ext uri="{BB962C8B-B14F-4D97-AF65-F5344CB8AC3E}">
        <p14:creationId xmlns:p14="http://schemas.microsoft.com/office/powerpoint/2010/main" val="426760057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Device layout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35AD79-C60C-B342-AE91-481BD3102185}"/>
              </a:ext>
            </a:extLst>
          </p:cNvPr>
          <p:cNvPicPr>
            <a:picLocks noChangeAspect="1"/>
          </p:cNvPicPr>
          <p:nvPr/>
        </p:nvPicPr>
        <p:blipFill rotWithShape="1">
          <a:blip r:embed="rId2"/>
          <a:srcRect b="1633"/>
          <a:stretch/>
        </p:blipFill>
        <p:spPr>
          <a:xfrm>
            <a:off x="1853034" y="1650794"/>
            <a:ext cx="9050034" cy="5208522"/>
          </a:xfrm>
          <a:prstGeom prst="rect">
            <a:avLst/>
          </a:prstGeom>
        </p:spPr>
      </p:pic>
      <p:sp>
        <p:nvSpPr>
          <p:cNvPr id="5" name="Title Placeholder 1">
            <a:extLst>
              <a:ext uri="{FF2B5EF4-FFF2-40B4-BE49-F238E27FC236}">
                <a16:creationId xmlns:a16="http://schemas.microsoft.com/office/drawing/2014/main" id="{46492258-E239-FF4C-9AD1-E67D0C4E124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 3 - laptop</a:t>
            </a:r>
          </a:p>
        </p:txBody>
      </p:sp>
      <p:sp>
        <p:nvSpPr>
          <p:cNvPr id="6" name="Text Placeholder 3">
            <a:extLst>
              <a:ext uri="{FF2B5EF4-FFF2-40B4-BE49-F238E27FC236}">
                <a16:creationId xmlns:a16="http://schemas.microsoft.com/office/drawing/2014/main" id="{10B3D35C-7DEA-7D45-B911-7FFA294C5B82}"/>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
        <p:nvSpPr>
          <p:cNvPr id="9" name="Picture Placeholder 2">
            <a:extLst>
              <a:ext uri="{FF2B5EF4-FFF2-40B4-BE49-F238E27FC236}">
                <a16:creationId xmlns:a16="http://schemas.microsoft.com/office/drawing/2014/main" id="{5FAE5873-970A-8C43-AD57-161C5A79CBF3}"/>
              </a:ext>
            </a:extLst>
          </p:cNvPr>
          <p:cNvSpPr>
            <a:spLocks noGrp="1"/>
          </p:cNvSpPr>
          <p:nvPr>
            <p:ph type="pic" sz="quarter" idx="14" hasCustomPrompt="1"/>
          </p:nvPr>
        </p:nvSpPr>
        <p:spPr>
          <a:xfrm>
            <a:off x="2913382" y="2023835"/>
            <a:ext cx="6929915" cy="1412181"/>
          </a:xfr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icon to add product image</a:t>
            </a:r>
            <a:br>
              <a:rPr lang="en-US"/>
            </a:br>
            <a:r>
              <a:rPr lang="en-US"/>
              <a:t>Size to 1.6 x 1 ratio</a:t>
            </a:r>
          </a:p>
          <a:p>
            <a:endParaRPr lang="en-US"/>
          </a:p>
          <a:p>
            <a:endParaRPr lang="en-US"/>
          </a:p>
        </p:txBody>
      </p:sp>
    </p:spTree>
    <p:extLst>
      <p:ext uri="{BB962C8B-B14F-4D97-AF65-F5344CB8AC3E}">
        <p14:creationId xmlns:p14="http://schemas.microsoft.com/office/powerpoint/2010/main" val="411080143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Device layout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35AD79-C60C-B342-AE91-481BD3102185}"/>
              </a:ext>
            </a:extLst>
          </p:cNvPr>
          <p:cNvPicPr>
            <a:picLocks noChangeAspect="1"/>
          </p:cNvPicPr>
          <p:nvPr/>
        </p:nvPicPr>
        <p:blipFill rotWithShape="1">
          <a:blip r:embed="rId2"/>
          <a:srcRect b="1633"/>
          <a:stretch/>
        </p:blipFill>
        <p:spPr>
          <a:xfrm>
            <a:off x="508397" y="1650794"/>
            <a:ext cx="9050034" cy="5208522"/>
          </a:xfrm>
          <a:prstGeom prst="rect">
            <a:avLst/>
          </a:prstGeom>
        </p:spPr>
      </p:pic>
      <p:sp>
        <p:nvSpPr>
          <p:cNvPr id="5" name="Title Placeholder 1">
            <a:extLst>
              <a:ext uri="{FF2B5EF4-FFF2-40B4-BE49-F238E27FC236}">
                <a16:creationId xmlns:a16="http://schemas.microsoft.com/office/drawing/2014/main" id="{46492258-E239-FF4C-9AD1-E67D0C4E124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 3 – laptop with detail</a:t>
            </a:r>
          </a:p>
        </p:txBody>
      </p:sp>
      <p:sp>
        <p:nvSpPr>
          <p:cNvPr id="6" name="Text Placeholder 3">
            <a:extLst>
              <a:ext uri="{FF2B5EF4-FFF2-40B4-BE49-F238E27FC236}">
                <a16:creationId xmlns:a16="http://schemas.microsoft.com/office/drawing/2014/main" id="{10B3D35C-7DEA-7D45-B911-7FFA294C5B82}"/>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
        <p:nvSpPr>
          <p:cNvPr id="9" name="Picture Placeholder 2">
            <a:extLst>
              <a:ext uri="{FF2B5EF4-FFF2-40B4-BE49-F238E27FC236}">
                <a16:creationId xmlns:a16="http://schemas.microsoft.com/office/drawing/2014/main" id="{5FAE5873-970A-8C43-AD57-161C5A79CBF3}"/>
              </a:ext>
            </a:extLst>
          </p:cNvPr>
          <p:cNvSpPr>
            <a:spLocks noGrp="1"/>
          </p:cNvSpPr>
          <p:nvPr>
            <p:ph type="pic" sz="quarter" idx="14" hasCustomPrompt="1"/>
          </p:nvPr>
        </p:nvSpPr>
        <p:spPr>
          <a:xfrm>
            <a:off x="1568744" y="2030428"/>
            <a:ext cx="6940700" cy="1412181"/>
          </a:xfrm>
          <a:effectLst>
            <a:innerShdw blurRad="1270000" dist="2540000">
              <a:prstClr val="black">
                <a:alpha val="40000"/>
              </a:prstClr>
            </a:innerShdw>
          </a:effectLst>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icon to add product image</a:t>
            </a:r>
            <a:br>
              <a:rPr lang="en-US"/>
            </a:br>
            <a:r>
              <a:rPr lang="en-US"/>
              <a:t>Size to 1.6 x 1 ratio</a:t>
            </a:r>
          </a:p>
          <a:p>
            <a:endParaRPr lang="en-US"/>
          </a:p>
          <a:p>
            <a:endParaRPr lang="en-US"/>
          </a:p>
        </p:txBody>
      </p:sp>
      <p:sp>
        <p:nvSpPr>
          <p:cNvPr id="10" name="Picture Placeholder 4">
            <a:extLst>
              <a:ext uri="{FF2B5EF4-FFF2-40B4-BE49-F238E27FC236}">
                <a16:creationId xmlns:a16="http://schemas.microsoft.com/office/drawing/2014/main" id="{1EAD9C18-5918-7F4B-AB13-D0572C2A8C76}"/>
              </a:ext>
            </a:extLst>
          </p:cNvPr>
          <p:cNvSpPr>
            <a:spLocks noGrp="1"/>
          </p:cNvSpPr>
          <p:nvPr>
            <p:ph type="pic" sz="quarter" idx="15" hasCustomPrompt="1"/>
          </p:nvPr>
        </p:nvSpPr>
        <p:spPr>
          <a:xfrm>
            <a:off x="5442580" y="2440614"/>
            <a:ext cx="5869448" cy="1765227"/>
          </a:xfrm>
          <a:solidFill>
            <a:srgbClr val="FFFF00"/>
          </a:solidFill>
          <a:ln w="57150">
            <a:solidFill>
              <a:schemeClr val="bg1">
                <a:lumMod val="85000"/>
              </a:schemeClr>
            </a:solidFill>
          </a:ln>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lvl1pPr>
          </a:lstStyle>
          <a:p>
            <a:r>
              <a:rPr lang="en-US"/>
              <a:t>Click to add product shot </a:t>
            </a:r>
            <a:br>
              <a:rPr lang="en-US"/>
            </a:br>
            <a:r>
              <a:rPr lang="en-US"/>
              <a:t>detail</a:t>
            </a:r>
          </a:p>
          <a:p>
            <a:endParaRPr lang="en-US"/>
          </a:p>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Crop to desired size</a:t>
            </a:r>
          </a:p>
          <a:p>
            <a:endParaRPr lang="en-US"/>
          </a:p>
        </p:txBody>
      </p:sp>
    </p:spTree>
    <p:extLst>
      <p:ext uri="{BB962C8B-B14F-4D97-AF65-F5344CB8AC3E}">
        <p14:creationId xmlns:p14="http://schemas.microsoft.com/office/powerpoint/2010/main" val="357855612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Graphic layout: three columns graphic and text">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FB052D15-67DF-4845-863F-FEC853640A9E}"/>
              </a:ext>
            </a:extLst>
          </p:cNvPr>
          <p:cNvSpPr>
            <a:spLocks noGrp="1"/>
          </p:cNvSpPr>
          <p:nvPr>
            <p:ph type="body" sz="quarter" idx="11" hasCustomPrompt="1"/>
          </p:nvPr>
        </p:nvSpPr>
        <p:spPr>
          <a:xfrm>
            <a:off x="2140602" y="3875583"/>
            <a:ext cx="3145212" cy="241415"/>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Lorem ipsum</a:t>
            </a:r>
          </a:p>
        </p:txBody>
      </p:sp>
      <p:sp>
        <p:nvSpPr>
          <p:cNvPr id="14" name="Text Placeholder 4">
            <a:extLst>
              <a:ext uri="{FF2B5EF4-FFF2-40B4-BE49-F238E27FC236}">
                <a16:creationId xmlns:a16="http://schemas.microsoft.com/office/drawing/2014/main" id="{A5ECD4C7-D870-4003-9FA8-85EBBED87940}"/>
              </a:ext>
            </a:extLst>
          </p:cNvPr>
          <p:cNvSpPr>
            <a:spLocks noGrp="1"/>
          </p:cNvSpPr>
          <p:nvPr>
            <p:ph type="body" sz="quarter" idx="12" hasCustomPrompt="1"/>
          </p:nvPr>
        </p:nvSpPr>
        <p:spPr>
          <a:xfrm>
            <a:off x="6749369" y="3875583"/>
            <a:ext cx="3141216" cy="241415"/>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Lorem ipsum</a:t>
            </a:r>
          </a:p>
        </p:txBody>
      </p:sp>
      <p:sp>
        <p:nvSpPr>
          <p:cNvPr id="32" name="Title 1">
            <a:extLst>
              <a:ext uri="{FF2B5EF4-FFF2-40B4-BE49-F238E27FC236}">
                <a16:creationId xmlns:a16="http://schemas.microsoft.com/office/drawing/2014/main" id="{E2B31721-F16D-E549-98B2-EFA7A505D3B6}"/>
              </a:ext>
            </a:extLst>
          </p:cNvPr>
          <p:cNvSpPr>
            <a:spLocks noGrp="1"/>
          </p:cNvSpPr>
          <p:nvPr>
            <p:ph type="title" hasCustomPrompt="1"/>
          </p:nvPr>
        </p:nvSpPr>
        <p:spPr>
          <a:xfrm>
            <a:off x="426424" y="435824"/>
            <a:ext cx="11336039" cy="744014"/>
          </a:xfrm>
        </p:spPr>
        <p:txBody>
          <a:bodyPr/>
          <a:lstStyle>
            <a:lvl1pPr>
              <a:defRPr/>
            </a:lvl1pPr>
          </a:lstStyle>
          <a:p>
            <a:r>
              <a:rPr lang="en-US"/>
              <a:t>Graphic layout: two columns icons and text</a:t>
            </a:r>
          </a:p>
        </p:txBody>
      </p:sp>
      <p:sp>
        <p:nvSpPr>
          <p:cNvPr id="33" name="Text Placeholder 4">
            <a:extLst>
              <a:ext uri="{FF2B5EF4-FFF2-40B4-BE49-F238E27FC236}">
                <a16:creationId xmlns:a16="http://schemas.microsoft.com/office/drawing/2014/main" id="{19AB0E6E-522C-3D4F-AEBB-BF576304F2AC}"/>
              </a:ext>
            </a:extLst>
          </p:cNvPr>
          <p:cNvSpPr>
            <a:spLocks noGrp="1"/>
          </p:cNvSpPr>
          <p:nvPr>
            <p:ph type="body" sz="quarter" idx="29" hasCustomPrompt="1"/>
          </p:nvPr>
        </p:nvSpPr>
        <p:spPr>
          <a:xfrm>
            <a:off x="2140602" y="4376263"/>
            <a:ext cx="3145212" cy="1086369"/>
          </a:xfrm>
        </p:spPr>
        <p:txBody>
          <a:bodyPr/>
          <a:lstStyle>
            <a:lvl1pPr>
              <a:defRPr sz="1568">
                <a:solidFill>
                  <a:srgbClr val="000000"/>
                </a:solidFill>
              </a:defRPr>
            </a:lvl1pPr>
          </a:lstStyle>
          <a:p>
            <a:pPr lvl="0"/>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80 characters including spaces. Word count ~24 </a:t>
            </a:r>
          </a:p>
          <a:p>
            <a:pPr lvl="0"/>
            <a:endParaRPr lang="en-US"/>
          </a:p>
        </p:txBody>
      </p:sp>
      <p:sp>
        <p:nvSpPr>
          <p:cNvPr id="34" name="Text Placeholder 4">
            <a:extLst>
              <a:ext uri="{FF2B5EF4-FFF2-40B4-BE49-F238E27FC236}">
                <a16:creationId xmlns:a16="http://schemas.microsoft.com/office/drawing/2014/main" id="{C3C3EF55-F4EE-604F-8EEA-40536CC2E57B}"/>
              </a:ext>
            </a:extLst>
          </p:cNvPr>
          <p:cNvSpPr>
            <a:spLocks noGrp="1"/>
          </p:cNvSpPr>
          <p:nvPr>
            <p:ph type="body" sz="quarter" idx="30" hasCustomPrompt="1"/>
          </p:nvPr>
        </p:nvSpPr>
        <p:spPr>
          <a:xfrm>
            <a:off x="6751173" y="4376263"/>
            <a:ext cx="3145212" cy="1086369"/>
          </a:xfr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a:solidFill>
                  <a:srgbClr val="000000"/>
                </a:solidFill>
              </a:defRPr>
            </a:lvl1pPr>
          </a:lstStyle>
          <a:p>
            <a:pPr lvl="0"/>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80 characters including spaces. Word count ~24 </a:t>
            </a:r>
          </a:p>
          <a:p>
            <a:pPr lvl="0"/>
            <a:endParaRPr lang="en-US"/>
          </a:p>
        </p:txBody>
      </p:sp>
      <p:sp>
        <p:nvSpPr>
          <p:cNvPr id="18" name="Text Placeholder 3">
            <a:extLst>
              <a:ext uri="{FF2B5EF4-FFF2-40B4-BE49-F238E27FC236}">
                <a16:creationId xmlns:a16="http://schemas.microsoft.com/office/drawing/2014/main" id="{24361F3B-652D-A34A-BEC9-A6124CB39036}"/>
              </a:ext>
            </a:extLst>
          </p:cNvPr>
          <p:cNvSpPr>
            <a:spLocks noGrp="1"/>
          </p:cNvSpPr>
          <p:nvPr>
            <p:ph type="body" sz="quarter" idx="39"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88905902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Graphic layout: three columns graphic and text">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FB052D15-67DF-4845-863F-FEC853640A9E}"/>
              </a:ext>
            </a:extLst>
          </p:cNvPr>
          <p:cNvSpPr>
            <a:spLocks noGrp="1"/>
          </p:cNvSpPr>
          <p:nvPr>
            <p:ph type="body" sz="quarter" idx="11" hasCustomPrompt="1"/>
          </p:nvPr>
        </p:nvSpPr>
        <p:spPr>
          <a:xfrm>
            <a:off x="667648" y="3875583"/>
            <a:ext cx="3145212" cy="241415"/>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Lorem ipsum</a:t>
            </a:r>
          </a:p>
        </p:txBody>
      </p:sp>
      <p:sp>
        <p:nvSpPr>
          <p:cNvPr id="14" name="Text Placeholder 4">
            <a:extLst>
              <a:ext uri="{FF2B5EF4-FFF2-40B4-BE49-F238E27FC236}">
                <a16:creationId xmlns:a16="http://schemas.microsoft.com/office/drawing/2014/main" id="{A5ECD4C7-D870-4003-9FA8-85EBBED87940}"/>
              </a:ext>
            </a:extLst>
          </p:cNvPr>
          <p:cNvSpPr>
            <a:spLocks noGrp="1"/>
          </p:cNvSpPr>
          <p:nvPr>
            <p:ph type="body" sz="quarter" idx="12" hasCustomPrompt="1"/>
          </p:nvPr>
        </p:nvSpPr>
        <p:spPr>
          <a:xfrm>
            <a:off x="4522280" y="3875583"/>
            <a:ext cx="3141216" cy="241415"/>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Lorem ipsum</a:t>
            </a:r>
          </a:p>
        </p:txBody>
      </p:sp>
      <p:sp>
        <p:nvSpPr>
          <p:cNvPr id="15" name="Text Placeholder 4">
            <a:extLst>
              <a:ext uri="{FF2B5EF4-FFF2-40B4-BE49-F238E27FC236}">
                <a16:creationId xmlns:a16="http://schemas.microsoft.com/office/drawing/2014/main" id="{AA9BECBA-B2CC-4EE6-B54E-9ADB03EB2595}"/>
              </a:ext>
            </a:extLst>
          </p:cNvPr>
          <p:cNvSpPr>
            <a:spLocks noGrp="1"/>
          </p:cNvSpPr>
          <p:nvPr>
            <p:ph type="body" sz="quarter" idx="13" hasCustomPrompt="1"/>
          </p:nvPr>
        </p:nvSpPr>
        <p:spPr>
          <a:xfrm>
            <a:off x="8368709" y="3875583"/>
            <a:ext cx="3152010" cy="241415"/>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Lorem ipsum</a:t>
            </a:r>
          </a:p>
        </p:txBody>
      </p:sp>
      <p:sp>
        <p:nvSpPr>
          <p:cNvPr id="32" name="Title 1">
            <a:extLst>
              <a:ext uri="{FF2B5EF4-FFF2-40B4-BE49-F238E27FC236}">
                <a16:creationId xmlns:a16="http://schemas.microsoft.com/office/drawing/2014/main" id="{E2B31721-F16D-E549-98B2-EFA7A505D3B6}"/>
              </a:ext>
            </a:extLst>
          </p:cNvPr>
          <p:cNvSpPr>
            <a:spLocks noGrp="1"/>
          </p:cNvSpPr>
          <p:nvPr>
            <p:ph type="title" hasCustomPrompt="1"/>
          </p:nvPr>
        </p:nvSpPr>
        <p:spPr>
          <a:xfrm>
            <a:off x="426424" y="435824"/>
            <a:ext cx="11336039" cy="744014"/>
          </a:xfrm>
        </p:spPr>
        <p:txBody>
          <a:bodyPr/>
          <a:lstStyle>
            <a:lvl1pPr>
              <a:defRPr/>
            </a:lvl1pPr>
          </a:lstStyle>
          <a:p>
            <a:r>
              <a:rPr lang="en-US"/>
              <a:t>Graphic layout: three columns icons and text</a:t>
            </a:r>
          </a:p>
        </p:txBody>
      </p:sp>
      <p:sp>
        <p:nvSpPr>
          <p:cNvPr id="33" name="Text Placeholder 4">
            <a:extLst>
              <a:ext uri="{FF2B5EF4-FFF2-40B4-BE49-F238E27FC236}">
                <a16:creationId xmlns:a16="http://schemas.microsoft.com/office/drawing/2014/main" id="{19AB0E6E-522C-3D4F-AEBB-BF576304F2AC}"/>
              </a:ext>
            </a:extLst>
          </p:cNvPr>
          <p:cNvSpPr>
            <a:spLocks noGrp="1"/>
          </p:cNvSpPr>
          <p:nvPr>
            <p:ph type="body" sz="quarter" idx="29" hasCustomPrompt="1"/>
          </p:nvPr>
        </p:nvSpPr>
        <p:spPr>
          <a:xfrm>
            <a:off x="667648" y="4376263"/>
            <a:ext cx="3145212" cy="869096"/>
          </a:xfrm>
        </p:spPr>
        <p:txBody>
          <a:bodyPr/>
          <a:lstStyle>
            <a:lvl1pPr>
              <a:defRPr sz="1568">
                <a:solidFill>
                  <a:srgbClr val="000000"/>
                </a:solidFill>
              </a:defRPr>
            </a:lvl1pPr>
          </a:lstStyle>
          <a:p>
            <a:pPr lvl="0"/>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80 characters including spaces. Word count ~20 </a:t>
            </a:r>
          </a:p>
        </p:txBody>
      </p:sp>
      <p:sp>
        <p:nvSpPr>
          <p:cNvPr id="34" name="Text Placeholder 4">
            <a:extLst>
              <a:ext uri="{FF2B5EF4-FFF2-40B4-BE49-F238E27FC236}">
                <a16:creationId xmlns:a16="http://schemas.microsoft.com/office/drawing/2014/main" id="{C3C3EF55-F4EE-604F-8EEA-40536CC2E57B}"/>
              </a:ext>
            </a:extLst>
          </p:cNvPr>
          <p:cNvSpPr>
            <a:spLocks noGrp="1"/>
          </p:cNvSpPr>
          <p:nvPr>
            <p:ph type="body" sz="quarter" idx="30" hasCustomPrompt="1"/>
          </p:nvPr>
        </p:nvSpPr>
        <p:spPr>
          <a:xfrm>
            <a:off x="4524084" y="4376264"/>
            <a:ext cx="3145212" cy="869096"/>
          </a:xfr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a:solidFill>
                  <a:srgbClr val="000000"/>
                </a:solidFill>
              </a:defRPr>
            </a:lvl1pPr>
          </a:lstStyle>
          <a:p>
            <a:pPr lvl="0"/>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80 characters including spaces. Word count ~20 </a:t>
            </a:r>
          </a:p>
        </p:txBody>
      </p:sp>
      <p:sp>
        <p:nvSpPr>
          <p:cNvPr id="35" name="Text Placeholder 4">
            <a:extLst>
              <a:ext uri="{FF2B5EF4-FFF2-40B4-BE49-F238E27FC236}">
                <a16:creationId xmlns:a16="http://schemas.microsoft.com/office/drawing/2014/main" id="{7CBA4B36-12AF-2940-98C6-A869BB202B9F}"/>
              </a:ext>
            </a:extLst>
          </p:cNvPr>
          <p:cNvSpPr>
            <a:spLocks noGrp="1"/>
          </p:cNvSpPr>
          <p:nvPr>
            <p:ph type="body" sz="quarter" idx="31" hasCustomPrompt="1"/>
          </p:nvPr>
        </p:nvSpPr>
        <p:spPr>
          <a:xfrm>
            <a:off x="8368709" y="4376264"/>
            <a:ext cx="3145212" cy="869096"/>
          </a:xfr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a:solidFill>
                  <a:srgbClr val="000000"/>
                </a:solidFill>
              </a:defRPr>
            </a:lvl1pPr>
          </a:lstStyle>
          <a:p>
            <a:pPr lvl="0"/>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80 characters including spaces. Word count ~20 </a:t>
            </a:r>
          </a:p>
        </p:txBody>
      </p:sp>
      <p:sp>
        <p:nvSpPr>
          <p:cNvPr id="18" name="Text Placeholder 3">
            <a:extLst>
              <a:ext uri="{FF2B5EF4-FFF2-40B4-BE49-F238E27FC236}">
                <a16:creationId xmlns:a16="http://schemas.microsoft.com/office/drawing/2014/main" id="{24361F3B-652D-A34A-BEC9-A6124CB39036}"/>
              </a:ext>
            </a:extLst>
          </p:cNvPr>
          <p:cNvSpPr>
            <a:spLocks noGrp="1"/>
          </p:cNvSpPr>
          <p:nvPr>
            <p:ph type="body" sz="quarter" idx="39"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298827967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aphic layout: four columns graphic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icons and text</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601188" y="3950662"/>
            <a:ext cx="2303892" cy="241415"/>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Lorem ipsum</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495395" y="3950662"/>
            <a:ext cx="2303892" cy="241415"/>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Lorem ipsum</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389602" y="3950662"/>
            <a:ext cx="2303892" cy="241415"/>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Lorem ipsum</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83808" y="3950662"/>
            <a:ext cx="2303892" cy="241415"/>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Lorem ipsum</a:t>
            </a:r>
          </a:p>
        </p:txBody>
      </p:sp>
      <p:sp>
        <p:nvSpPr>
          <p:cNvPr id="26" name="Text Placeholder 4">
            <a:extLst>
              <a:ext uri="{FF2B5EF4-FFF2-40B4-BE49-F238E27FC236}">
                <a16:creationId xmlns:a16="http://schemas.microsoft.com/office/drawing/2014/main" id="{664E72B3-FB79-F844-8A7A-96EEEC977034}"/>
              </a:ext>
            </a:extLst>
          </p:cNvPr>
          <p:cNvSpPr>
            <a:spLocks noGrp="1"/>
          </p:cNvSpPr>
          <p:nvPr>
            <p:ph type="body" sz="quarter" idx="29" hasCustomPrompt="1"/>
          </p:nvPr>
        </p:nvSpPr>
        <p:spPr>
          <a:xfrm>
            <a:off x="601188" y="4451343"/>
            <a:ext cx="2303892" cy="869096"/>
          </a:xfrm>
        </p:spPr>
        <p:txBody>
          <a:bodyPr/>
          <a:lstStyle>
            <a:lvl1pPr>
              <a:defRPr sz="1568">
                <a:solidFill>
                  <a:srgbClr val="000000"/>
                </a:solidFill>
              </a:defRPr>
            </a:lvl1pPr>
          </a:lstStyle>
          <a:p>
            <a:pPr lvl="0"/>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Word count ~16</a:t>
            </a:r>
          </a:p>
        </p:txBody>
      </p:sp>
      <p:sp>
        <p:nvSpPr>
          <p:cNvPr id="27" name="Text Placeholder 4">
            <a:extLst>
              <a:ext uri="{FF2B5EF4-FFF2-40B4-BE49-F238E27FC236}">
                <a16:creationId xmlns:a16="http://schemas.microsoft.com/office/drawing/2014/main" id="{6D8A4388-2519-1E4A-8342-27518C108596}"/>
              </a:ext>
            </a:extLst>
          </p:cNvPr>
          <p:cNvSpPr>
            <a:spLocks noGrp="1"/>
          </p:cNvSpPr>
          <p:nvPr>
            <p:ph type="body" sz="quarter" idx="30" hasCustomPrompt="1"/>
          </p:nvPr>
        </p:nvSpPr>
        <p:spPr>
          <a:xfrm>
            <a:off x="3495395" y="4451343"/>
            <a:ext cx="2303892" cy="869096"/>
          </a:xfrm>
        </p:spPr>
        <p:txBody>
          <a:bodyPr/>
          <a:lstStyle>
            <a:lvl1pPr>
              <a:defRPr sz="1568">
                <a:solidFill>
                  <a:srgbClr val="000000"/>
                </a:solidFill>
              </a:defRPr>
            </a:lvl1pPr>
          </a:lstStyle>
          <a:p>
            <a:pPr lvl="0"/>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Word count ~16</a:t>
            </a:r>
          </a:p>
        </p:txBody>
      </p:sp>
      <p:sp>
        <p:nvSpPr>
          <p:cNvPr id="28" name="Text Placeholder 4">
            <a:extLst>
              <a:ext uri="{FF2B5EF4-FFF2-40B4-BE49-F238E27FC236}">
                <a16:creationId xmlns:a16="http://schemas.microsoft.com/office/drawing/2014/main" id="{172FFB43-A6BA-8646-BB33-15C34B13DB51}"/>
              </a:ext>
            </a:extLst>
          </p:cNvPr>
          <p:cNvSpPr>
            <a:spLocks noGrp="1"/>
          </p:cNvSpPr>
          <p:nvPr>
            <p:ph type="body" sz="quarter" idx="31" hasCustomPrompt="1"/>
          </p:nvPr>
        </p:nvSpPr>
        <p:spPr>
          <a:xfrm>
            <a:off x="6389602" y="4451343"/>
            <a:ext cx="2303892" cy="869096"/>
          </a:xfrm>
        </p:spPr>
        <p:txBody>
          <a:bodyPr/>
          <a:lstStyle>
            <a:lvl1pPr>
              <a:defRPr sz="1568">
                <a:solidFill>
                  <a:srgbClr val="000000"/>
                </a:solidFill>
              </a:defRPr>
            </a:lvl1pPr>
          </a:lstStyle>
          <a:p>
            <a:pPr lvl="0"/>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Word count ~16</a:t>
            </a:r>
          </a:p>
        </p:txBody>
      </p:sp>
      <p:sp>
        <p:nvSpPr>
          <p:cNvPr id="29" name="Text Placeholder 4">
            <a:extLst>
              <a:ext uri="{FF2B5EF4-FFF2-40B4-BE49-F238E27FC236}">
                <a16:creationId xmlns:a16="http://schemas.microsoft.com/office/drawing/2014/main" id="{D2DF255F-F360-B544-9DB2-C1F5540A95B4}"/>
              </a:ext>
            </a:extLst>
          </p:cNvPr>
          <p:cNvSpPr>
            <a:spLocks noGrp="1"/>
          </p:cNvSpPr>
          <p:nvPr>
            <p:ph type="body" sz="quarter" idx="32" hasCustomPrompt="1"/>
          </p:nvPr>
        </p:nvSpPr>
        <p:spPr>
          <a:xfrm>
            <a:off x="9283808" y="4451343"/>
            <a:ext cx="2303893" cy="869096"/>
          </a:xfrm>
        </p:spPr>
        <p:txBody>
          <a:bodyPr/>
          <a:lstStyle>
            <a:lvl1pPr>
              <a:defRPr sz="1568">
                <a:solidFill>
                  <a:srgbClr val="000000"/>
                </a:solidFill>
              </a:defRPr>
            </a:lvl1pPr>
          </a:lstStyle>
          <a:p>
            <a:pPr lvl="0"/>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Word count ~16</a:t>
            </a:r>
          </a:p>
        </p:txBody>
      </p:sp>
      <p:sp>
        <p:nvSpPr>
          <p:cNvPr id="16" name="Text Placeholder 3">
            <a:extLst>
              <a:ext uri="{FF2B5EF4-FFF2-40B4-BE49-F238E27FC236}">
                <a16:creationId xmlns:a16="http://schemas.microsoft.com/office/drawing/2014/main" id="{45321529-BB00-B046-8E05-D460E1D9AA7F}"/>
              </a:ext>
            </a:extLst>
          </p:cNvPr>
          <p:cNvSpPr>
            <a:spLocks noGrp="1"/>
          </p:cNvSpPr>
          <p:nvPr>
            <p:ph type="body" sz="quarter" idx="41"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21575179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768871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Graphic layout: four columns graphic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five column icons and text</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3876978"/>
            <a:ext cx="1924534" cy="241415"/>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Lorem ipsum</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2779302" y="3876978"/>
            <a:ext cx="1924534" cy="241415"/>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Lorem ipsum</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5132178" y="3876978"/>
            <a:ext cx="1924534" cy="241415"/>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Lorem ipsum</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7485054" y="3876978"/>
            <a:ext cx="1924534" cy="241415"/>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Lorem ipsum</a:t>
            </a:r>
          </a:p>
        </p:txBody>
      </p:sp>
      <p:sp>
        <p:nvSpPr>
          <p:cNvPr id="16" name="Text Placeholder 4">
            <a:extLst>
              <a:ext uri="{FF2B5EF4-FFF2-40B4-BE49-F238E27FC236}">
                <a16:creationId xmlns:a16="http://schemas.microsoft.com/office/drawing/2014/main" id="{CF3D6EC3-0D4F-6747-B684-0313327C08A1}"/>
              </a:ext>
            </a:extLst>
          </p:cNvPr>
          <p:cNvSpPr>
            <a:spLocks noGrp="1"/>
          </p:cNvSpPr>
          <p:nvPr>
            <p:ph type="body" sz="quarter" idx="23" hasCustomPrompt="1"/>
          </p:nvPr>
        </p:nvSpPr>
        <p:spPr>
          <a:xfrm>
            <a:off x="9837930" y="3876978"/>
            <a:ext cx="1924534" cy="241415"/>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Lorem ipsum</a:t>
            </a:r>
          </a:p>
        </p:txBody>
      </p:sp>
      <p:sp>
        <p:nvSpPr>
          <p:cNvPr id="5" name="Text Placeholder 4">
            <a:extLst>
              <a:ext uri="{FF2B5EF4-FFF2-40B4-BE49-F238E27FC236}">
                <a16:creationId xmlns:a16="http://schemas.microsoft.com/office/drawing/2014/main" id="{56A13025-A9F2-5346-8A08-EBB9E3F17437}"/>
              </a:ext>
            </a:extLst>
          </p:cNvPr>
          <p:cNvSpPr>
            <a:spLocks noGrp="1"/>
          </p:cNvSpPr>
          <p:nvPr>
            <p:ph type="body" sz="quarter" idx="29" hasCustomPrompt="1"/>
          </p:nvPr>
        </p:nvSpPr>
        <p:spPr>
          <a:xfrm>
            <a:off x="426424" y="4377658"/>
            <a:ext cx="1925135" cy="869096"/>
          </a:xfrm>
        </p:spPr>
        <p:txBody>
          <a:bodyPr/>
          <a:lstStyle>
            <a:lvl1pPr>
              <a:defRPr sz="1568">
                <a:solidFill>
                  <a:srgbClr val="000000"/>
                </a:solidFill>
              </a:defRPr>
            </a:lvl1pPr>
          </a:lstStyle>
          <a:p>
            <a:pPr lvl="0"/>
            <a:r>
              <a:rPr lang="en-US"/>
              <a:t>Body copy Segoe Regular 16. </a:t>
            </a:r>
            <a:r>
              <a:rPr lang="en-US" err="1"/>
              <a:t>Cavorest</a:t>
            </a:r>
            <a:r>
              <a:rPr lang="en-US"/>
              <a:t> a </a:t>
            </a:r>
            <a:r>
              <a:rPr lang="en-US" err="1"/>
              <a:t>aut</a:t>
            </a:r>
            <a:r>
              <a:rPr lang="en-US"/>
              <a:t> arum </a:t>
            </a:r>
            <a:r>
              <a:rPr lang="en-US" err="1"/>
              <a:t>quam</a:t>
            </a:r>
            <a:r>
              <a:rPr lang="en-US"/>
              <a:t> id Word count ~12 </a:t>
            </a:r>
          </a:p>
        </p:txBody>
      </p:sp>
      <p:sp>
        <p:nvSpPr>
          <p:cNvPr id="23" name="Text Placeholder 4">
            <a:extLst>
              <a:ext uri="{FF2B5EF4-FFF2-40B4-BE49-F238E27FC236}">
                <a16:creationId xmlns:a16="http://schemas.microsoft.com/office/drawing/2014/main" id="{1BA1F05E-2425-174D-960C-BA11F60E938C}"/>
              </a:ext>
            </a:extLst>
          </p:cNvPr>
          <p:cNvSpPr>
            <a:spLocks noGrp="1"/>
          </p:cNvSpPr>
          <p:nvPr>
            <p:ph type="body" sz="quarter" idx="30" hasCustomPrompt="1"/>
          </p:nvPr>
        </p:nvSpPr>
        <p:spPr>
          <a:xfrm>
            <a:off x="2783689" y="4377658"/>
            <a:ext cx="1925135" cy="869096"/>
          </a:xfrm>
        </p:spPr>
        <p:txBody>
          <a:bodyPr/>
          <a:lstStyle>
            <a:lvl1pPr>
              <a:defRPr sz="1568">
                <a:solidFill>
                  <a:srgbClr val="000000"/>
                </a:solidFill>
              </a:defRPr>
            </a:lvl1pPr>
          </a:lstStyle>
          <a:p>
            <a:pPr lvl="0"/>
            <a:r>
              <a:rPr lang="en-US"/>
              <a:t>Body copy Segoe Regular 16. </a:t>
            </a:r>
            <a:r>
              <a:rPr lang="en-US" err="1"/>
              <a:t>Cavorest</a:t>
            </a:r>
            <a:r>
              <a:rPr lang="en-US"/>
              <a:t> a </a:t>
            </a:r>
            <a:r>
              <a:rPr lang="en-US" err="1"/>
              <a:t>aut</a:t>
            </a:r>
            <a:r>
              <a:rPr lang="en-US"/>
              <a:t> arum </a:t>
            </a:r>
            <a:r>
              <a:rPr lang="en-US" err="1"/>
              <a:t>quam</a:t>
            </a:r>
            <a:r>
              <a:rPr lang="en-US"/>
              <a:t> id Word count ~12 </a:t>
            </a:r>
          </a:p>
        </p:txBody>
      </p:sp>
      <p:sp>
        <p:nvSpPr>
          <p:cNvPr id="24" name="Text Placeholder 4">
            <a:extLst>
              <a:ext uri="{FF2B5EF4-FFF2-40B4-BE49-F238E27FC236}">
                <a16:creationId xmlns:a16="http://schemas.microsoft.com/office/drawing/2014/main" id="{7D37F384-43E2-3842-97EC-4D71894F671F}"/>
              </a:ext>
            </a:extLst>
          </p:cNvPr>
          <p:cNvSpPr>
            <a:spLocks noGrp="1"/>
          </p:cNvSpPr>
          <p:nvPr>
            <p:ph type="body" sz="quarter" idx="31" hasCustomPrompt="1"/>
          </p:nvPr>
        </p:nvSpPr>
        <p:spPr>
          <a:xfrm>
            <a:off x="5140954" y="4377658"/>
            <a:ext cx="1925135" cy="869096"/>
          </a:xfrm>
        </p:spPr>
        <p:txBody>
          <a:bodyPr/>
          <a:lstStyle>
            <a:lvl1pPr>
              <a:defRPr sz="1568">
                <a:solidFill>
                  <a:srgbClr val="000000"/>
                </a:solidFill>
              </a:defRPr>
            </a:lvl1pPr>
          </a:lstStyle>
          <a:p>
            <a:pPr lvl="0"/>
            <a:r>
              <a:rPr lang="en-US"/>
              <a:t>Body copy Segoe Regular 16. </a:t>
            </a:r>
            <a:r>
              <a:rPr lang="en-US" err="1"/>
              <a:t>Cavorest</a:t>
            </a:r>
            <a:r>
              <a:rPr lang="en-US"/>
              <a:t> a </a:t>
            </a:r>
            <a:r>
              <a:rPr lang="en-US" err="1"/>
              <a:t>aut</a:t>
            </a:r>
            <a:r>
              <a:rPr lang="en-US"/>
              <a:t> arum </a:t>
            </a:r>
            <a:r>
              <a:rPr lang="en-US" err="1"/>
              <a:t>quam</a:t>
            </a:r>
            <a:r>
              <a:rPr lang="en-US"/>
              <a:t> id Word count ~12 </a:t>
            </a:r>
          </a:p>
        </p:txBody>
      </p:sp>
      <p:sp>
        <p:nvSpPr>
          <p:cNvPr id="25" name="Text Placeholder 4">
            <a:extLst>
              <a:ext uri="{FF2B5EF4-FFF2-40B4-BE49-F238E27FC236}">
                <a16:creationId xmlns:a16="http://schemas.microsoft.com/office/drawing/2014/main" id="{FF98EA86-0C3D-6944-AA4C-7FE34115E42A}"/>
              </a:ext>
            </a:extLst>
          </p:cNvPr>
          <p:cNvSpPr>
            <a:spLocks noGrp="1"/>
          </p:cNvSpPr>
          <p:nvPr>
            <p:ph type="body" sz="quarter" idx="32" hasCustomPrompt="1"/>
          </p:nvPr>
        </p:nvSpPr>
        <p:spPr>
          <a:xfrm>
            <a:off x="7498219" y="4377658"/>
            <a:ext cx="1925135" cy="869096"/>
          </a:xfrm>
        </p:spPr>
        <p:txBody>
          <a:bodyPr/>
          <a:lstStyle>
            <a:lvl1pPr>
              <a:defRPr sz="1568">
                <a:solidFill>
                  <a:srgbClr val="000000"/>
                </a:solidFill>
              </a:defRPr>
            </a:lvl1pPr>
          </a:lstStyle>
          <a:p>
            <a:pPr lvl="0"/>
            <a:r>
              <a:rPr lang="en-US"/>
              <a:t>Body copy Segoe Regular 16. </a:t>
            </a:r>
            <a:r>
              <a:rPr lang="en-US" err="1"/>
              <a:t>Cavorest</a:t>
            </a:r>
            <a:r>
              <a:rPr lang="en-US"/>
              <a:t> a </a:t>
            </a:r>
            <a:r>
              <a:rPr lang="en-US" err="1"/>
              <a:t>aut</a:t>
            </a:r>
            <a:r>
              <a:rPr lang="en-US"/>
              <a:t> arum </a:t>
            </a:r>
            <a:r>
              <a:rPr lang="en-US" err="1"/>
              <a:t>quam</a:t>
            </a:r>
            <a:r>
              <a:rPr lang="en-US"/>
              <a:t> id Word count ~12 </a:t>
            </a:r>
          </a:p>
        </p:txBody>
      </p:sp>
      <p:sp>
        <p:nvSpPr>
          <p:cNvPr id="26" name="Text Placeholder 4">
            <a:extLst>
              <a:ext uri="{FF2B5EF4-FFF2-40B4-BE49-F238E27FC236}">
                <a16:creationId xmlns:a16="http://schemas.microsoft.com/office/drawing/2014/main" id="{7FF42044-27D6-E347-ACD3-F5C992FDAED2}"/>
              </a:ext>
            </a:extLst>
          </p:cNvPr>
          <p:cNvSpPr>
            <a:spLocks noGrp="1"/>
          </p:cNvSpPr>
          <p:nvPr>
            <p:ph type="body" sz="quarter" idx="33" hasCustomPrompt="1"/>
          </p:nvPr>
        </p:nvSpPr>
        <p:spPr>
          <a:xfrm>
            <a:off x="9838884" y="4377658"/>
            <a:ext cx="1925135" cy="869096"/>
          </a:xfrm>
        </p:spPr>
        <p:txBody>
          <a:bodyPr/>
          <a:lstStyle>
            <a:lvl1pPr>
              <a:defRPr sz="1568">
                <a:solidFill>
                  <a:srgbClr val="000000"/>
                </a:solidFill>
              </a:defRPr>
            </a:lvl1pPr>
          </a:lstStyle>
          <a:p>
            <a:pPr lvl="0"/>
            <a:r>
              <a:rPr lang="en-US"/>
              <a:t>Body copy Segoe Regular 16. </a:t>
            </a:r>
            <a:r>
              <a:rPr lang="en-US" err="1"/>
              <a:t>Cavorest</a:t>
            </a:r>
            <a:r>
              <a:rPr lang="en-US"/>
              <a:t> a </a:t>
            </a:r>
            <a:r>
              <a:rPr lang="en-US" err="1"/>
              <a:t>aut</a:t>
            </a:r>
            <a:r>
              <a:rPr lang="en-US"/>
              <a:t> arum </a:t>
            </a:r>
            <a:r>
              <a:rPr lang="en-US" err="1"/>
              <a:t>quam</a:t>
            </a:r>
            <a:r>
              <a:rPr lang="en-US"/>
              <a:t> id Word count ~12 </a:t>
            </a:r>
          </a:p>
        </p:txBody>
      </p:sp>
      <p:sp>
        <p:nvSpPr>
          <p:cNvPr id="18" name="Text Placeholder 3">
            <a:extLst>
              <a:ext uri="{FF2B5EF4-FFF2-40B4-BE49-F238E27FC236}">
                <a16:creationId xmlns:a16="http://schemas.microsoft.com/office/drawing/2014/main" id="{15DF06EB-5213-C445-9F12-4EC4C464EF77}"/>
              </a:ext>
            </a:extLst>
          </p:cNvPr>
          <p:cNvSpPr>
            <a:spLocks noGrp="1"/>
          </p:cNvSpPr>
          <p:nvPr>
            <p:ph type="body" sz="quarter" idx="4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89851589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
        <p:nvSpPr>
          <p:cNvPr id="6" name="Text Placeholder 3">
            <a:extLst>
              <a:ext uri="{FF2B5EF4-FFF2-40B4-BE49-F238E27FC236}">
                <a16:creationId xmlns:a16="http://schemas.microsoft.com/office/drawing/2014/main" id="{599F388A-04DD-2444-8EFC-F679A7B90750}"/>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08108882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9458909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40345170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0889441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01A3F4-F201-E54A-B546-B57E4CAEF2F4}"/>
              </a:ext>
            </a:extLst>
          </p:cNvPr>
          <p:cNvSpPr>
            <a:spLocks noGrp="1"/>
          </p:cNvSpPr>
          <p:nvPr>
            <p:ph type="pic" sz="quarter" idx="10" hasCustomPrompt="1"/>
          </p:nvPr>
        </p:nvSpPr>
        <p:spPr>
          <a:xfrm>
            <a:off x="0" y="0"/>
            <a:ext cx="12192000" cy="706091"/>
          </a:xfrm>
        </p:spPr>
        <p:txBody>
          <a:bodyPr/>
          <a:lstStyle>
            <a:lvl1pPr>
              <a:defRPr/>
            </a:lvl1pPr>
          </a:lstStyle>
          <a:p>
            <a:r>
              <a:rPr lang="en-US"/>
              <a:t>Customer Story</a:t>
            </a:r>
            <a:br>
              <a:rPr lang="en-US"/>
            </a:br>
            <a:r>
              <a:rPr lang="en-US"/>
              <a:t>Click to add picture</a:t>
            </a:r>
          </a:p>
        </p:txBody>
      </p:sp>
    </p:spTree>
    <p:extLst>
      <p:ext uri="{BB962C8B-B14F-4D97-AF65-F5344CB8AC3E}">
        <p14:creationId xmlns:p14="http://schemas.microsoft.com/office/powerpoint/2010/main" val="91875425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6209077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565502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Icon librar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63545" y="431201"/>
            <a:ext cx="6298319" cy="108637"/>
          </a:xfrm>
        </p:spPr>
        <p:txBody>
          <a:bodyPr wrap="square" lIns="0" tIns="0" rIns="0" bIns="0" anchor="ctr">
            <a:spAutoFit/>
          </a:bodyPr>
          <a:lstStyle>
            <a:lvl1pPr marL="0" marR="0" indent="0" algn="l" defTabSz="914367" rtl="0" eaLnBrk="1" fontAlgn="auto" latinLnBrk="0" hangingPunct="1">
              <a:lnSpc>
                <a:spcPct val="90000"/>
              </a:lnSpc>
              <a:spcBef>
                <a:spcPct val="0"/>
              </a:spcBef>
              <a:spcAft>
                <a:spcPts val="0"/>
              </a:spcAft>
              <a:buClrTx/>
              <a:buSzTx/>
              <a:buFontTx/>
              <a:buNone/>
              <a:tabLst/>
              <a:defRPr sz="784" spc="0">
                <a:gradFill>
                  <a:gsLst>
                    <a:gs pos="0">
                      <a:schemeClr val="tx1">
                        <a:lumMod val="60000"/>
                        <a:lumOff val="40000"/>
                      </a:schemeClr>
                    </a:gs>
                    <a:gs pos="100000">
                      <a:schemeClr val="tx1">
                        <a:lumMod val="60000"/>
                        <a:lumOff val="40000"/>
                      </a:schemeClr>
                    </a:gs>
                  </a:gsLst>
                  <a:lin ang="5400000" scaled="0"/>
                </a:gradFill>
                <a:latin typeface="Segoe UI Semibold" panose="020B0702040204020203" pitchFamily="34" charset="0"/>
                <a:cs typeface="Segoe UI Semibold" panose="020B0702040204020203"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a:t>Section title</a:t>
            </a:r>
          </a:p>
        </p:txBody>
      </p:sp>
      <p:sp>
        <p:nvSpPr>
          <p:cNvPr id="3" name="TextBox 2"/>
          <p:cNvSpPr txBox="1"/>
          <p:nvPr/>
        </p:nvSpPr>
        <p:spPr>
          <a:xfrm>
            <a:off x="445198" y="431201"/>
            <a:ext cx="2065142" cy="108637"/>
          </a:xfrm>
          <a:prstGeom prst="rect">
            <a:avLst/>
          </a:prstGeom>
        </p:spPr>
        <p:txBody>
          <a:bodyPr vert="horz" wrap="square" lIns="0" tIns="0" rIns="0" bIns="0" rtlCol="0" anchor="ctr">
            <a:spAutoFit/>
          </a:bodyPr>
          <a:lstStyle>
            <a:lvl1pPr algn="l" defTabSz="932742" eaLnBrk="1" latinLnBrk="0" hangingPunct="1">
              <a:lnSpc>
                <a:spcPct val="90000"/>
              </a:lnSpc>
              <a:spcBef>
                <a:spcPct val="0"/>
              </a:spcBef>
              <a:buNone/>
              <a:defRPr lang="en-US" sz="1000" b="0" cap="none" spc="0" baseline="0" dirty="0" smtClean="0">
                <a:ln w="3175">
                  <a:noFill/>
                </a:ln>
                <a:gradFill>
                  <a:gsLst>
                    <a:gs pos="0">
                      <a:schemeClr val="tx1">
                        <a:lumMod val="60000"/>
                        <a:lumOff val="40000"/>
                      </a:schemeClr>
                    </a:gs>
                    <a:gs pos="100000">
                      <a:schemeClr val="tx1">
                        <a:lumMod val="60000"/>
                        <a:lumOff val="40000"/>
                      </a:schemeClr>
                    </a:gs>
                  </a:gsLst>
                  <a:lin ang="5400000" scaled="0"/>
                </a:gradFill>
                <a:effectLst/>
                <a:cs typeface="Segoe UI" pitchFamily="34" charset="0"/>
              </a:defRPr>
            </a:lvl1pPr>
          </a:lstStyle>
          <a:p>
            <a:pPr lvl="0"/>
            <a:r>
              <a:rPr lang="en-US" sz="784">
                <a:latin typeface="Segoe UI Semibold" panose="020B0702040204020203" pitchFamily="34" charset="0"/>
                <a:cs typeface="Segoe UI Semibold" panose="020B0702040204020203" pitchFamily="34" charset="0"/>
              </a:rPr>
              <a:t>Monoline icons</a:t>
            </a:r>
            <a:endParaRPr lang="en-US" sz="784">
              <a:latin typeface="+mn-lt"/>
              <a:cs typeface="Segoe UI Semibold" panose="020B0702040204020203" pitchFamily="34" charset="0"/>
            </a:endParaRPr>
          </a:p>
        </p:txBody>
      </p:sp>
      <p:grpSp>
        <p:nvGrpSpPr>
          <p:cNvPr id="4" name="Group 3"/>
          <p:cNvGrpSpPr>
            <a:grpSpLocks noChangeAspect="1"/>
          </p:cNvGrpSpPr>
          <p:nvPr/>
        </p:nvGrpSpPr>
        <p:grpSpPr>
          <a:xfrm>
            <a:off x="11023167" y="412549"/>
            <a:ext cx="719065" cy="153377"/>
            <a:chOff x="4846638" y="3441700"/>
            <a:chExt cx="5910262" cy="1260475"/>
          </a:xfrm>
        </p:grpSpPr>
        <p:sp>
          <p:nvSpPr>
            <p:cNvPr id="5" name="Freeform 27"/>
            <p:cNvSpPr>
              <a:spLocks noEditPoints="1"/>
            </p:cNvSpPr>
            <p:nvPr/>
          </p:nvSpPr>
          <p:spPr bwMode="auto">
            <a:xfrm>
              <a:off x="6484938" y="3636963"/>
              <a:ext cx="4271962" cy="823913"/>
            </a:xfrm>
            <a:custGeom>
              <a:avLst/>
              <a:gdLst>
                <a:gd name="T0" fmla="*/ 218 w 1139"/>
                <a:gd name="T1" fmla="*/ 217 h 220"/>
                <a:gd name="T2" fmla="*/ 170 w 1139"/>
                <a:gd name="T3" fmla="*/ 15 h 220"/>
                <a:gd name="T4" fmla="*/ 0 w 1139"/>
                <a:gd name="T5" fmla="*/ 15 h 220"/>
                <a:gd name="T6" fmla="*/ 33 w 1139"/>
                <a:gd name="T7" fmla="*/ 62 h 220"/>
                <a:gd name="T8" fmla="*/ 121 w 1139"/>
                <a:gd name="T9" fmla="*/ 217 h 220"/>
                <a:gd name="T10" fmla="*/ 268 w 1139"/>
                <a:gd name="T11" fmla="*/ 11 h 220"/>
                <a:gd name="T12" fmla="*/ 254 w 1139"/>
                <a:gd name="T13" fmla="*/ 44 h 220"/>
                <a:gd name="T14" fmla="*/ 289 w 1139"/>
                <a:gd name="T15" fmla="*/ 31 h 220"/>
                <a:gd name="T16" fmla="*/ 285 w 1139"/>
                <a:gd name="T17" fmla="*/ 72 h 220"/>
                <a:gd name="T18" fmla="*/ 285 w 1139"/>
                <a:gd name="T19" fmla="*/ 217 h 220"/>
                <a:gd name="T20" fmla="*/ 345 w 1139"/>
                <a:gd name="T21" fmla="*/ 79 h 220"/>
                <a:gd name="T22" fmla="*/ 318 w 1139"/>
                <a:gd name="T23" fmla="*/ 185 h 220"/>
                <a:gd name="T24" fmla="*/ 421 w 1139"/>
                <a:gd name="T25" fmla="*/ 211 h 220"/>
                <a:gd name="T26" fmla="*/ 420 w 1139"/>
                <a:gd name="T27" fmla="*/ 180 h 220"/>
                <a:gd name="T28" fmla="*/ 356 w 1139"/>
                <a:gd name="T29" fmla="*/ 180 h 220"/>
                <a:gd name="T30" fmla="*/ 388 w 1139"/>
                <a:gd name="T31" fmla="*/ 97 h 220"/>
                <a:gd name="T32" fmla="*/ 422 w 1139"/>
                <a:gd name="T33" fmla="*/ 76 h 220"/>
                <a:gd name="T34" fmla="*/ 386 w 1139"/>
                <a:gd name="T35" fmla="*/ 69 h 220"/>
                <a:gd name="T36" fmla="*/ 447 w 1139"/>
                <a:gd name="T37" fmla="*/ 72 h 220"/>
                <a:gd name="T38" fmla="*/ 481 w 1139"/>
                <a:gd name="T39" fmla="*/ 143 h 220"/>
                <a:gd name="T40" fmla="*/ 522 w 1139"/>
                <a:gd name="T41" fmla="*/ 102 h 220"/>
                <a:gd name="T42" fmla="*/ 531 w 1139"/>
                <a:gd name="T43" fmla="*/ 72 h 220"/>
                <a:gd name="T44" fmla="*/ 517 w 1139"/>
                <a:gd name="T45" fmla="*/ 70 h 220"/>
                <a:gd name="T46" fmla="*/ 481 w 1139"/>
                <a:gd name="T47" fmla="*/ 97 h 220"/>
                <a:gd name="T48" fmla="*/ 534 w 1139"/>
                <a:gd name="T49" fmla="*/ 146 h 220"/>
                <a:gd name="T50" fmla="*/ 662 w 1139"/>
                <a:gd name="T51" fmla="*/ 199 h 220"/>
                <a:gd name="T52" fmla="*/ 610 w 1139"/>
                <a:gd name="T53" fmla="*/ 69 h 220"/>
                <a:gd name="T54" fmla="*/ 569 w 1139"/>
                <a:gd name="T55" fmla="*/ 145 h 220"/>
                <a:gd name="T56" fmla="*/ 636 w 1139"/>
                <a:gd name="T57" fmla="*/ 109 h 220"/>
                <a:gd name="T58" fmla="*/ 609 w 1139"/>
                <a:gd name="T59" fmla="*/ 192 h 220"/>
                <a:gd name="T60" fmla="*/ 698 w 1139"/>
                <a:gd name="T61" fmla="*/ 113 h 220"/>
                <a:gd name="T62" fmla="*/ 733 w 1139"/>
                <a:gd name="T63" fmla="*/ 156 h 220"/>
                <a:gd name="T64" fmla="*/ 760 w 1139"/>
                <a:gd name="T65" fmla="*/ 179 h 220"/>
                <a:gd name="T66" fmla="*/ 700 w 1139"/>
                <a:gd name="T67" fmla="*/ 180 h 220"/>
                <a:gd name="T68" fmla="*/ 699 w 1139"/>
                <a:gd name="T69" fmla="*/ 212 h 220"/>
                <a:gd name="T70" fmla="*/ 779 w 1139"/>
                <a:gd name="T71" fmla="*/ 208 h 220"/>
                <a:gd name="T72" fmla="*/ 757 w 1139"/>
                <a:gd name="T73" fmla="*/ 132 h 220"/>
                <a:gd name="T74" fmla="*/ 738 w 1139"/>
                <a:gd name="T75" fmla="*/ 100 h 220"/>
                <a:gd name="T76" fmla="*/ 785 w 1139"/>
                <a:gd name="T77" fmla="*/ 105 h 220"/>
                <a:gd name="T78" fmla="*/ 786 w 1139"/>
                <a:gd name="T79" fmla="*/ 75 h 220"/>
                <a:gd name="T80" fmla="*/ 886 w 1139"/>
                <a:gd name="T81" fmla="*/ 69 h 220"/>
                <a:gd name="T82" fmla="*/ 829 w 1139"/>
                <a:gd name="T83" fmla="*/ 200 h 220"/>
                <a:gd name="T84" fmla="*/ 958 w 1139"/>
                <a:gd name="T85" fmla="*/ 143 h 220"/>
                <a:gd name="T86" fmla="*/ 884 w 1139"/>
                <a:gd name="T87" fmla="*/ 192 h 220"/>
                <a:gd name="T88" fmla="*/ 855 w 1139"/>
                <a:gd name="T89" fmla="*/ 109 h 220"/>
                <a:gd name="T90" fmla="*/ 922 w 1139"/>
                <a:gd name="T91" fmla="*/ 144 h 220"/>
                <a:gd name="T92" fmla="*/ 1104 w 1139"/>
                <a:gd name="T93" fmla="*/ 100 h 220"/>
                <a:gd name="T94" fmla="*/ 1124 w 1139"/>
                <a:gd name="T95" fmla="*/ 192 h 220"/>
                <a:gd name="T96" fmla="*/ 1139 w 1139"/>
                <a:gd name="T97" fmla="*/ 187 h 220"/>
                <a:gd name="T98" fmla="*/ 1128 w 1139"/>
                <a:gd name="T99" fmla="*/ 219 h 220"/>
                <a:gd name="T100" fmla="*/ 1070 w 1139"/>
                <a:gd name="T101" fmla="*/ 100 h 220"/>
                <a:gd name="T102" fmla="*/ 985 w 1139"/>
                <a:gd name="T103" fmla="*/ 217 h 220"/>
                <a:gd name="T104" fmla="*/ 961 w 1139"/>
                <a:gd name="T105" fmla="*/ 72 h 220"/>
                <a:gd name="T106" fmla="*/ 991 w 1139"/>
                <a:gd name="T107" fmla="*/ 25 h 220"/>
                <a:gd name="T108" fmla="*/ 1056 w 1139"/>
                <a:gd name="T109" fmla="*/ 3 h 220"/>
                <a:gd name="T110" fmla="*/ 1056 w 1139"/>
                <a:gd name="T111" fmla="*/ 32 h 220"/>
                <a:gd name="T112" fmla="*/ 1019 w 1139"/>
                <a:gd name="T113" fmla="*/ 54 h 220"/>
                <a:gd name="T114" fmla="*/ 1070 w 1139"/>
                <a:gd name="T115" fmla="*/ 40 h 220"/>
                <a:gd name="T116" fmla="*/ 1104 w 1139"/>
                <a:gd name="T117" fmla="*/ 29 h 220"/>
                <a:gd name="T118" fmla="*/ 1139 w 1139"/>
                <a:gd name="T119"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9" h="220">
                  <a:moveTo>
                    <a:pt x="184" y="62"/>
                  </a:moveTo>
                  <a:cubicBezTo>
                    <a:pt x="184" y="217"/>
                    <a:pt x="184" y="217"/>
                    <a:pt x="184" y="217"/>
                  </a:cubicBezTo>
                  <a:cubicBezTo>
                    <a:pt x="218" y="217"/>
                    <a:pt x="218" y="217"/>
                    <a:pt x="218" y="217"/>
                  </a:cubicBezTo>
                  <a:cubicBezTo>
                    <a:pt x="218" y="15"/>
                    <a:pt x="218" y="15"/>
                    <a:pt x="218" y="15"/>
                  </a:cubicBezTo>
                  <a:cubicBezTo>
                    <a:pt x="218" y="15"/>
                    <a:pt x="218" y="15"/>
                    <a:pt x="218" y="15"/>
                  </a:cubicBezTo>
                  <a:cubicBezTo>
                    <a:pt x="170" y="15"/>
                    <a:pt x="170" y="15"/>
                    <a:pt x="170" y="15"/>
                  </a:cubicBezTo>
                  <a:cubicBezTo>
                    <a:pt x="109" y="165"/>
                    <a:pt x="109" y="165"/>
                    <a:pt x="109" y="165"/>
                  </a:cubicBezTo>
                  <a:cubicBezTo>
                    <a:pt x="50" y="15"/>
                    <a:pt x="50" y="15"/>
                    <a:pt x="50" y="15"/>
                  </a:cubicBezTo>
                  <a:cubicBezTo>
                    <a:pt x="0" y="15"/>
                    <a:pt x="0" y="15"/>
                    <a:pt x="0" y="15"/>
                  </a:cubicBezTo>
                  <a:cubicBezTo>
                    <a:pt x="0" y="217"/>
                    <a:pt x="0" y="217"/>
                    <a:pt x="0" y="217"/>
                  </a:cubicBezTo>
                  <a:cubicBezTo>
                    <a:pt x="33" y="217"/>
                    <a:pt x="33" y="217"/>
                    <a:pt x="33" y="217"/>
                  </a:cubicBezTo>
                  <a:cubicBezTo>
                    <a:pt x="33" y="62"/>
                    <a:pt x="33" y="62"/>
                    <a:pt x="33" y="62"/>
                  </a:cubicBezTo>
                  <a:cubicBezTo>
                    <a:pt x="34" y="62"/>
                    <a:pt x="34" y="62"/>
                    <a:pt x="34" y="62"/>
                  </a:cubicBezTo>
                  <a:cubicBezTo>
                    <a:pt x="96" y="217"/>
                    <a:pt x="96" y="217"/>
                    <a:pt x="96" y="217"/>
                  </a:cubicBezTo>
                  <a:cubicBezTo>
                    <a:pt x="121" y="217"/>
                    <a:pt x="121" y="217"/>
                    <a:pt x="121" y="217"/>
                  </a:cubicBezTo>
                  <a:cubicBezTo>
                    <a:pt x="183" y="62"/>
                    <a:pt x="183" y="62"/>
                    <a:pt x="183" y="62"/>
                  </a:cubicBezTo>
                  <a:lnTo>
                    <a:pt x="184" y="62"/>
                  </a:lnTo>
                  <a:close/>
                  <a:moveTo>
                    <a:pt x="268" y="11"/>
                  </a:moveTo>
                  <a:cubicBezTo>
                    <a:pt x="263" y="11"/>
                    <a:pt x="258" y="13"/>
                    <a:pt x="254" y="16"/>
                  </a:cubicBezTo>
                  <a:cubicBezTo>
                    <a:pt x="250" y="20"/>
                    <a:pt x="248" y="25"/>
                    <a:pt x="248" y="31"/>
                  </a:cubicBezTo>
                  <a:cubicBezTo>
                    <a:pt x="248" y="36"/>
                    <a:pt x="250" y="41"/>
                    <a:pt x="254" y="44"/>
                  </a:cubicBezTo>
                  <a:cubicBezTo>
                    <a:pt x="258" y="48"/>
                    <a:pt x="263" y="50"/>
                    <a:pt x="268" y="50"/>
                  </a:cubicBezTo>
                  <a:cubicBezTo>
                    <a:pt x="274" y="50"/>
                    <a:pt x="279" y="48"/>
                    <a:pt x="283" y="44"/>
                  </a:cubicBezTo>
                  <a:cubicBezTo>
                    <a:pt x="287" y="41"/>
                    <a:pt x="289" y="36"/>
                    <a:pt x="289" y="31"/>
                  </a:cubicBezTo>
                  <a:cubicBezTo>
                    <a:pt x="289" y="25"/>
                    <a:pt x="287" y="20"/>
                    <a:pt x="283" y="17"/>
                  </a:cubicBezTo>
                  <a:cubicBezTo>
                    <a:pt x="279" y="13"/>
                    <a:pt x="274" y="11"/>
                    <a:pt x="268" y="11"/>
                  </a:cubicBezTo>
                  <a:close/>
                  <a:moveTo>
                    <a:pt x="285" y="72"/>
                  </a:moveTo>
                  <a:cubicBezTo>
                    <a:pt x="251" y="72"/>
                    <a:pt x="251" y="72"/>
                    <a:pt x="251" y="72"/>
                  </a:cubicBezTo>
                  <a:cubicBezTo>
                    <a:pt x="251" y="217"/>
                    <a:pt x="251" y="217"/>
                    <a:pt x="251" y="217"/>
                  </a:cubicBezTo>
                  <a:cubicBezTo>
                    <a:pt x="285" y="217"/>
                    <a:pt x="285" y="217"/>
                    <a:pt x="285" y="217"/>
                  </a:cubicBezTo>
                  <a:cubicBezTo>
                    <a:pt x="285" y="72"/>
                    <a:pt x="285" y="72"/>
                    <a:pt x="285" y="72"/>
                  </a:cubicBezTo>
                  <a:close/>
                  <a:moveTo>
                    <a:pt x="386" y="69"/>
                  </a:move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6"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ubicBezTo>
                    <a:pt x="399" y="69"/>
                    <a:pt x="393" y="69"/>
                    <a:pt x="386" y="69"/>
                  </a:cubicBezTo>
                  <a:close/>
                  <a:moveTo>
                    <a:pt x="481" y="97"/>
                  </a:move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ubicBezTo>
                    <a:pt x="517" y="70"/>
                    <a:pt x="517" y="70"/>
                    <a:pt x="517" y="70"/>
                  </a:cubicBezTo>
                  <a:cubicBezTo>
                    <a:pt x="509" y="70"/>
                    <a:pt x="501" y="72"/>
                    <a:pt x="495" y="78"/>
                  </a:cubicBezTo>
                  <a:cubicBezTo>
                    <a:pt x="489" y="83"/>
                    <a:pt x="485" y="89"/>
                    <a:pt x="482" y="97"/>
                  </a:cubicBezTo>
                  <a:lnTo>
                    <a:pt x="481" y="97"/>
                  </a:lnTo>
                  <a:close/>
                  <a:moveTo>
                    <a:pt x="610" y="69"/>
                  </a:moveTo>
                  <a:cubicBezTo>
                    <a:pt x="586" y="69"/>
                    <a:pt x="567" y="76"/>
                    <a:pt x="554" y="89"/>
                  </a:cubicBezTo>
                  <a:cubicBezTo>
                    <a:pt x="540" y="103"/>
                    <a:pt x="534" y="122"/>
                    <a:pt x="534" y="146"/>
                  </a:cubicBezTo>
                  <a:cubicBezTo>
                    <a:pt x="534" y="169"/>
                    <a:pt x="540" y="187"/>
                    <a:pt x="553" y="200"/>
                  </a:cubicBezTo>
                  <a:cubicBezTo>
                    <a:pt x="567" y="213"/>
                    <a:pt x="584" y="220"/>
                    <a:pt x="607" y="220"/>
                  </a:cubicBezTo>
                  <a:cubicBezTo>
                    <a:pt x="630" y="220"/>
                    <a:pt x="648" y="213"/>
                    <a:pt x="662" y="199"/>
                  </a:cubicBezTo>
                  <a:cubicBezTo>
                    <a:pt x="675" y="185"/>
                    <a:pt x="682" y="166"/>
                    <a:pt x="682" y="143"/>
                  </a:cubicBezTo>
                  <a:cubicBezTo>
                    <a:pt x="682" y="120"/>
                    <a:pt x="676" y="102"/>
                    <a:pt x="663" y="89"/>
                  </a:cubicBezTo>
                  <a:cubicBezTo>
                    <a:pt x="650" y="75"/>
                    <a:pt x="632" y="69"/>
                    <a:pt x="610" y="69"/>
                  </a:cubicBezTo>
                  <a:close/>
                  <a:moveTo>
                    <a:pt x="609" y="192"/>
                  </a:moveTo>
                  <a:cubicBezTo>
                    <a:pt x="596" y="192"/>
                    <a:pt x="586" y="188"/>
                    <a:pt x="579" y="180"/>
                  </a:cubicBezTo>
                  <a:cubicBezTo>
                    <a:pt x="572" y="172"/>
                    <a:pt x="569" y="160"/>
                    <a:pt x="569" y="145"/>
                  </a:cubicBezTo>
                  <a:cubicBezTo>
                    <a:pt x="569" y="130"/>
                    <a:pt x="572" y="118"/>
                    <a:pt x="579" y="109"/>
                  </a:cubicBezTo>
                  <a:cubicBezTo>
                    <a:pt x="586" y="101"/>
                    <a:pt x="596" y="97"/>
                    <a:pt x="608" y="97"/>
                  </a:cubicBezTo>
                  <a:cubicBezTo>
                    <a:pt x="620" y="97"/>
                    <a:pt x="630" y="101"/>
                    <a:pt x="636" y="109"/>
                  </a:cubicBezTo>
                  <a:cubicBezTo>
                    <a:pt x="643" y="117"/>
                    <a:pt x="647" y="129"/>
                    <a:pt x="647" y="144"/>
                  </a:cubicBezTo>
                  <a:cubicBezTo>
                    <a:pt x="647" y="160"/>
                    <a:pt x="644" y="172"/>
                    <a:pt x="637" y="180"/>
                  </a:cubicBezTo>
                  <a:cubicBezTo>
                    <a:pt x="631" y="188"/>
                    <a:pt x="621" y="192"/>
                    <a:pt x="609" y="192"/>
                  </a:cubicBezTo>
                  <a:close/>
                  <a:moveTo>
                    <a:pt x="754" y="69"/>
                  </a:moveTo>
                  <a:cubicBezTo>
                    <a:pt x="737" y="69"/>
                    <a:pt x="724" y="73"/>
                    <a:pt x="714" y="81"/>
                  </a:cubicBezTo>
                  <a:cubicBezTo>
                    <a:pt x="703" y="89"/>
                    <a:pt x="698" y="100"/>
                    <a:pt x="698" y="113"/>
                  </a:cubicBezTo>
                  <a:cubicBezTo>
                    <a:pt x="698" y="120"/>
                    <a:pt x="699" y="126"/>
                    <a:pt x="702" y="131"/>
                  </a:cubicBezTo>
                  <a:cubicBezTo>
                    <a:pt x="704" y="136"/>
                    <a:pt x="707" y="141"/>
                    <a:pt x="712" y="144"/>
                  </a:cubicBezTo>
                  <a:cubicBezTo>
                    <a:pt x="716" y="148"/>
                    <a:pt x="723" y="152"/>
                    <a:pt x="733" y="156"/>
                  </a:cubicBezTo>
                  <a:cubicBezTo>
                    <a:pt x="741"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4" y="215"/>
                    <a:pt x="710" y="216"/>
                    <a:pt x="717" y="218"/>
                  </a:cubicBezTo>
                  <a:cubicBezTo>
                    <a:pt x="724" y="219"/>
                    <a:pt x="731" y="220"/>
                    <a:pt x="736" y="220"/>
                  </a:cubicBezTo>
                  <a:cubicBezTo>
                    <a:pt x="754" y="220"/>
                    <a:pt x="768" y="216"/>
                    <a:pt x="779" y="208"/>
                  </a:cubicBezTo>
                  <a:cubicBezTo>
                    <a:pt x="789" y="200"/>
                    <a:pt x="794" y="188"/>
                    <a:pt x="794" y="175"/>
                  </a:cubicBezTo>
                  <a:cubicBezTo>
                    <a:pt x="794" y="165"/>
                    <a:pt x="791" y="157"/>
                    <a:pt x="786" y="150"/>
                  </a:cubicBezTo>
                  <a:cubicBezTo>
                    <a:pt x="780" y="143"/>
                    <a:pt x="771" y="137"/>
                    <a:pt x="757" y="132"/>
                  </a:cubicBezTo>
                  <a:cubicBezTo>
                    <a:pt x="746" y="128"/>
                    <a:pt x="740" y="124"/>
                    <a:pt x="737" y="121"/>
                  </a:cubicBezTo>
                  <a:cubicBezTo>
                    <a:pt x="734" y="119"/>
                    <a:pt x="733" y="115"/>
                    <a:pt x="733" y="110"/>
                  </a:cubicBezTo>
                  <a:cubicBezTo>
                    <a:pt x="733" y="106"/>
                    <a:pt x="734" y="103"/>
                    <a:pt x="738" y="100"/>
                  </a:cubicBezTo>
                  <a:cubicBezTo>
                    <a:pt x="741" y="97"/>
                    <a:pt x="746" y="96"/>
                    <a:pt x="752" y="96"/>
                  </a:cubicBezTo>
                  <a:cubicBezTo>
                    <a:pt x="758" y="96"/>
                    <a:pt x="764" y="97"/>
                    <a:pt x="770" y="98"/>
                  </a:cubicBezTo>
                  <a:cubicBezTo>
                    <a:pt x="776" y="100"/>
                    <a:pt x="781" y="103"/>
                    <a:pt x="785" y="105"/>
                  </a:cubicBezTo>
                  <a:cubicBezTo>
                    <a:pt x="787" y="106"/>
                    <a:pt x="787" y="106"/>
                    <a:pt x="787" y="106"/>
                  </a:cubicBezTo>
                  <a:cubicBezTo>
                    <a:pt x="787" y="75"/>
                    <a:pt x="787" y="75"/>
                    <a:pt x="787" y="75"/>
                  </a:cubicBezTo>
                  <a:cubicBezTo>
                    <a:pt x="786" y="75"/>
                    <a:pt x="786" y="75"/>
                    <a:pt x="786" y="75"/>
                  </a:cubicBezTo>
                  <a:cubicBezTo>
                    <a:pt x="782" y="73"/>
                    <a:pt x="777" y="72"/>
                    <a:pt x="771" y="71"/>
                  </a:cubicBezTo>
                  <a:cubicBezTo>
                    <a:pt x="764" y="69"/>
                    <a:pt x="759" y="69"/>
                    <a:pt x="754" y="69"/>
                  </a:cubicBezTo>
                  <a:close/>
                  <a:moveTo>
                    <a:pt x="886" y="69"/>
                  </a:moveTo>
                  <a:cubicBezTo>
                    <a:pt x="862" y="69"/>
                    <a:pt x="843" y="76"/>
                    <a:pt x="829" y="89"/>
                  </a:cubicBezTo>
                  <a:cubicBezTo>
                    <a:pt x="816" y="103"/>
                    <a:pt x="809" y="122"/>
                    <a:pt x="809" y="146"/>
                  </a:cubicBezTo>
                  <a:cubicBezTo>
                    <a:pt x="809" y="169"/>
                    <a:pt x="816" y="187"/>
                    <a:pt x="829" y="200"/>
                  </a:cubicBezTo>
                  <a:cubicBezTo>
                    <a:pt x="842" y="213"/>
                    <a:pt x="860" y="220"/>
                    <a:pt x="882" y="220"/>
                  </a:cubicBezTo>
                  <a:cubicBezTo>
                    <a:pt x="905" y="220"/>
                    <a:pt x="924" y="213"/>
                    <a:pt x="937" y="199"/>
                  </a:cubicBezTo>
                  <a:cubicBezTo>
                    <a:pt x="951" y="185"/>
                    <a:pt x="958" y="166"/>
                    <a:pt x="958" y="143"/>
                  </a:cubicBezTo>
                  <a:cubicBezTo>
                    <a:pt x="958" y="120"/>
                    <a:pt x="951" y="102"/>
                    <a:pt x="938" y="89"/>
                  </a:cubicBezTo>
                  <a:cubicBezTo>
                    <a:pt x="926" y="75"/>
                    <a:pt x="908" y="69"/>
                    <a:pt x="886" y="69"/>
                  </a:cubicBezTo>
                  <a:close/>
                  <a:moveTo>
                    <a:pt x="884" y="192"/>
                  </a:moveTo>
                  <a:cubicBezTo>
                    <a:pt x="872" y="192"/>
                    <a:pt x="862" y="188"/>
                    <a:pt x="855" y="180"/>
                  </a:cubicBezTo>
                  <a:cubicBezTo>
                    <a:pt x="848" y="172"/>
                    <a:pt x="844" y="160"/>
                    <a:pt x="844" y="145"/>
                  </a:cubicBezTo>
                  <a:cubicBezTo>
                    <a:pt x="844" y="130"/>
                    <a:pt x="848" y="118"/>
                    <a:pt x="855" y="109"/>
                  </a:cubicBezTo>
                  <a:cubicBezTo>
                    <a:pt x="862" y="101"/>
                    <a:pt x="871" y="97"/>
                    <a:pt x="884" y="97"/>
                  </a:cubicBezTo>
                  <a:cubicBezTo>
                    <a:pt x="896" y="97"/>
                    <a:pt x="905" y="101"/>
                    <a:pt x="912" y="109"/>
                  </a:cubicBezTo>
                  <a:cubicBezTo>
                    <a:pt x="919" y="117"/>
                    <a:pt x="922" y="129"/>
                    <a:pt x="922" y="144"/>
                  </a:cubicBezTo>
                  <a:cubicBezTo>
                    <a:pt x="922" y="160"/>
                    <a:pt x="919" y="172"/>
                    <a:pt x="913" y="180"/>
                  </a:cubicBezTo>
                  <a:cubicBezTo>
                    <a:pt x="906" y="188"/>
                    <a:pt x="897" y="192"/>
                    <a:pt x="884" y="192"/>
                  </a:cubicBezTo>
                  <a:close/>
                  <a:moveTo>
                    <a:pt x="1104" y="100"/>
                  </a:moveTo>
                  <a:cubicBezTo>
                    <a:pt x="1104" y="168"/>
                    <a:pt x="1104" y="168"/>
                    <a:pt x="1104" y="168"/>
                  </a:cubicBezTo>
                  <a:cubicBezTo>
                    <a:pt x="1104" y="177"/>
                    <a:pt x="1106" y="183"/>
                    <a:pt x="1109" y="187"/>
                  </a:cubicBezTo>
                  <a:cubicBezTo>
                    <a:pt x="1112" y="190"/>
                    <a:pt x="1117" y="192"/>
                    <a:pt x="1124" y="192"/>
                  </a:cubicBezTo>
                  <a:cubicBezTo>
                    <a:pt x="1125" y="192"/>
                    <a:pt x="1128" y="192"/>
                    <a:pt x="1130" y="191"/>
                  </a:cubicBezTo>
                  <a:cubicBezTo>
                    <a:pt x="1133" y="190"/>
                    <a:pt x="1135" y="189"/>
                    <a:pt x="1137" y="188"/>
                  </a:cubicBezTo>
                  <a:cubicBezTo>
                    <a:pt x="1139" y="187"/>
                    <a:pt x="1139" y="187"/>
                    <a:pt x="1139" y="187"/>
                  </a:cubicBezTo>
                  <a:cubicBezTo>
                    <a:pt x="1139" y="215"/>
                    <a:pt x="1139" y="215"/>
                    <a:pt x="1139" y="215"/>
                  </a:cubicBezTo>
                  <a:cubicBezTo>
                    <a:pt x="1138" y="215"/>
                    <a:pt x="1138" y="215"/>
                    <a:pt x="1138" y="215"/>
                  </a:cubicBezTo>
                  <a:cubicBezTo>
                    <a:pt x="1136" y="216"/>
                    <a:pt x="1133" y="217"/>
                    <a:pt x="1128" y="219"/>
                  </a:cubicBezTo>
                  <a:cubicBezTo>
                    <a:pt x="1123" y="220"/>
                    <a:pt x="1118" y="220"/>
                    <a:pt x="1113" y="220"/>
                  </a:cubicBezTo>
                  <a:cubicBezTo>
                    <a:pt x="1085" y="220"/>
                    <a:pt x="1070" y="205"/>
                    <a:pt x="1070" y="174"/>
                  </a:cubicBezTo>
                  <a:cubicBezTo>
                    <a:pt x="1070" y="100"/>
                    <a:pt x="1070" y="100"/>
                    <a:pt x="1070" y="100"/>
                  </a:cubicBezTo>
                  <a:cubicBezTo>
                    <a:pt x="1019" y="100"/>
                    <a:pt x="1019" y="100"/>
                    <a:pt x="1019" y="100"/>
                  </a:cubicBezTo>
                  <a:cubicBezTo>
                    <a:pt x="1019" y="217"/>
                    <a:pt x="1019" y="217"/>
                    <a:pt x="1019" y="217"/>
                  </a:cubicBezTo>
                  <a:cubicBezTo>
                    <a:pt x="985" y="217"/>
                    <a:pt x="985" y="217"/>
                    <a:pt x="985" y="217"/>
                  </a:cubicBezTo>
                  <a:cubicBezTo>
                    <a:pt x="985" y="100"/>
                    <a:pt x="985" y="100"/>
                    <a:pt x="985" y="100"/>
                  </a:cubicBezTo>
                  <a:cubicBezTo>
                    <a:pt x="961" y="100"/>
                    <a:pt x="961" y="100"/>
                    <a:pt x="961" y="100"/>
                  </a:cubicBezTo>
                  <a:cubicBezTo>
                    <a:pt x="961" y="72"/>
                    <a:pt x="961" y="72"/>
                    <a:pt x="961" y="72"/>
                  </a:cubicBezTo>
                  <a:cubicBezTo>
                    <a:pt x="985" y="72"/>
                    <a:pt x="985" y="72"/>
                    <a:pt x="985" y="72"/>
                  </a:cubicBezTo>
                  <a:cubicBezTo>
                    <a:pt x="985" y="52"/>
                    <a:pt x="985" y="52"/>
                    <a:pt x="985" y="52"/>
                  </a:cubicBezTo>
                  <a:cubicBezTo>
                    <a:pt x="985" y="42"/>
                    <a:pt x="987" y="33"/>
                    <a:pt x="991" y="25"/>
                  </a:cubicBezTo>
                  <a:cubicBezTo>
                    <a:pt x="996" y="17"/>
                    <a:pt x="1002" y="11"/>
                    <a:pt x="1010" y="7"/>
                  </a:cubicBezTo>
                  <a:cubicBezTo>
                    <a:pt x="1018" y="3"/>
                    <a:pt x="1027" y="0"/>
                    <a:pt x="1037" y="0"/>
                  </a:cubicBezTo>
                  <a:cubicBezTo>
                    <a:pt x="1045" y="0"/>
                    <a:pt x="1052" y="1"/>
                    <a:pt x="1056" y="3"/>
                  </a:cubicBezTo>
                  <a:cubicBezTo>
                    <a:pt x="1057" y="3"/>
                    <a:pt x="1057" y="3"/>
                    <a:pt x="1057" y="3"/>
                  </a:cubicBezTo>
                  <a:cubicBezTo>
                    <a:pt x="1057" y="32"/>
                    <a:pt x="1057" y="32"/>
                    <a:pt x="1057" y="32"/>
                  </a:cubicBezTo>
                  <a:cubicBezTo>
                    <a:pt x="1056" y="32"/>
                    <a:pt x="1056" y="32"/>
                    <a:pt x="1056" y="32"/>
                  </a:cubicBezTo>
                  <a:cubicBezTo>
                    <a:pt x="1051" y="29"/>
                    <a:pt x="1045" y="28"/>
                    <a:pt x="1041" y="28"/>
                  </a:cubicBezTo>
                  <a:cubicBezTo>
                    <a:pt x="1034" y="28"/>
                    <a:pt x="1029" y="31"/>
                    <a:pt x="1025" y="35"/>
                  </a:cubicBezTo>
                  <a:cubicBezTo>
                    <a:pt x="1021" y="39"/>
                    <a:pt x="1019" y="46"/>
                    <a:pt x="1019" y="54"/>
                  </a:cubicBezTo>
                  <a:cubicBezTo>
                    <a:pt x="1019" y="72"/>
                    <a:pt x="1019" y="72"/>
                    <a:pt x="1019" y="72"/>
                  </a:cubicBezTo>
                  <a:cubicBezTo>
                    <a:pt x="1070" y="72"/>
                    <a:pt x="1070" y="72"/>
                    <a:pt x="1070" y="72"/>
                  </a:cubicBezTo>
                  <a:cubicBezTo>
                    <a:pt x="1070" y="40"/>
                    <a:pt x="1070" y="40"/>
                    <a:pt x="1070" y="40"/>
                  </a:cubicBezTo>
                  <a:cubicBezTo>
                    <a:pt x="1071" y="39"/>
                    <a:pt x="1071" y="39"/>
                    <a:pt x="1071" y="39"/>
                  </a:cubicBezTo>
                  <a:cubicBezTo>
                    <a:pt x="1103" y="30"/>
                    <a:pt x="1103" y="30"/>
                    <a:pt x="1103" y="30"/>
                  </a:cubicBezTo>
                  <a:cubicBezTo>
                    <a:pt x="1104" y="29"/>
                    <a:pt x="1104" y="29"/>
                    <a:pt x="1104" y="29"/>
                  </a:cubicBezTo>
                  <a:cubicBezTo>
                    <a:pt x="1104" y="72"/>
                    <a:pt x="1104" y="72"/>
                    <a:pt x="1104" y="72"/>
                  </a:cubicBezTo>
                  <a:cubicBezTo>
                    <a:pt x="1139" y="72"/>
                    <a:pt x="1139" y="72"/>
                    <a:pt x="1139" y="72"/>
                  </a:cubicBezTo>
                  <a:cubicBezTo>
                    <a:pt x="1139" y="100"/>
                    <a:pt x="1139" y="100"/>
                    <a:pt x="1139" y="100"/>
                  </a:cubicBezTo>
                  <a:lnTo>
                    <a:pt x="1104" y="10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 name="Rectangle 28"/>
            <p:cNvSpPr>
              <a:spLocks noChangeArrowheads="1"/>
            </p:cNvSpPr>
            <p:nvPr/>
          </p:nvSpPr>
          <p:spPr bwMode="auto">
            <a:xfrm>
              <a:off x="4846638" y="3441700"/>
              <a:ext cx="600075" cy="60007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 name="Rectangle 29"/>
            <p:cNvSpPr>
              <a:spLocks noChangeArrowheads="1"/>
            </p:cNvSpPr>
            <p:nvPr/>
          </p:nvSpPr>
          <p:spPr bwMode="auto">
            <a:xfrm>
              <a:off x="5510213" y="3441700"/>
              <a:ext cx="596900" cy="60007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 name="Rectangle 30"/>
            <p:cNvSpPr>
              <a:spLocks noChangeArrowheads="1"/>
            </p:cNvSpPr>
            <p:nvPr/>
          </p:nvSpPr>
          <p:spPr bwMode="auto">
            <a:xfrm>
              <a:off x="4846638" y="4102100"/>
              <a:ext cx="600075" cy="60007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 name="Rectangle 31"/>
            <p:cNvSpPr>
              <a:spLocks noChangeArrowheads="1"/>
            </p:cNvSpPr>
            <p:nvPr/>
          </p:nvSpPr>
          <p:spPr bwMode="auto">
            <a:xfrm>
              <a:off x="5510213" y="4102100"/>
              <a:ext cx="596900" cy="60007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064076990"/>
      </p:ext>
    </p:extLst>
  </p:cSld>
  <p:clrMapOvr>
    <a:masterClrMapping/>
  </p:clrMapOvr>
  <p:transition>
    <p:fade/>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Icon librar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63545" y="431201"/>
            <a:ext cx="6298319" cy="108637"/>
          </a:xfrm>
        </p:spPr>
        <p:txBody>
          <a:bodyPr wrap="square" lIns="0" tIns="0" rIns="0" bIns="0" anchor="ctr">
            <a:spAutoFit/>
          </a:bodyPr>
          <a:lstStyle>
            <a:lvl1pPr marL="0" marR="0" indent="0" algn="l" defTabSz="914367" rtl="0" eaLnBrk="1" fontAlgn="auto" latinLnBrk="0" hangingPunct="1">
              <a:lnSpc>
                <a:spcPct val="90000"/>
              </a:lnSpc>
              <a:spcBef>
                <a:spcPct val="0"/>
              </a:spcBef>
              <a:spcAft>
                <a:spcPts val="0"/>
              </a:spcAft>
              <a:buClrTx/>
              <a:buSzTx/>
              <a:buFontTx/>
              <a:buNone/>
              <a:tabLst/>
              <a:defRPr sz="784" spc="0">
                <a:solidFill>
                  <a:schemeClr val="accent1"/>
                </a:solidFill>
                <a:latin typeface="Segoe UI Semibold" panose="020B0702040204020203" pitchFamily="34" charset="0"/>
                <a:cs typeface="Segoe UI Semibold" panose="020B0702040204020203"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a:t>Section title</a:t>
            </a:r>
          </a:p>
        </p:txBody>
      </p:sp>
      <p:sp>
        <p:nvSpPr>
          <p:cNvPr id="3" name="TextBox 2"/>
          <p:cNvSpPr txBox="1"/>
          <p:nvPr/>
        </p:nvSpPr>
        <p:spPr>
          <a:xfrm>
            <a:off x="445198" y="431201"/>
            <a:ext cx="2065142" cy="108637"/>
          </a:xfrm>
          <a:prstGeom prst="rect">
            <a:avLst/>
          </a:prstGeom>
        </p:spPr>
        <p:txBody>
          <a:bodyPr vert="horz" wrap="square" lIns="0" tIns="0" rIns="0" bIns="0" rtlCol="0" anchor="ctr">
            <a:spAutoFit/>
          </a:bodyPr>
          <a:lstStyle>
            <a:lvl1pPr algn="l" defTabSz="932742" eaLnBrk="1" latinLnBrk="0" hangingPunct="1">
              <a:lnSpc>
                <a:spcPct val="90000"/>
              </a:lnSpc>
              <a:spcBef>
                <a:spcPct val="0"/>
              </a:spcBef>
              <a:buNone/>
              <a:defRPr lang="en-US" sz="1000" b="0" cap="none" spc="0" baseline="0" dirty="0" smtClean="0">
                <a:ln w="3175">
                  <a:noFill/>
                </a:ln>
                <a:gradFill>
                  <a:gsLst>
                    <a:gs pos="0">
                      <a:schemeClr val="tx1">
                        <a:lumMod val="60000"/>
                        <a:lumOff val="40000"/>
                      </a:schemeClr>
                    </a:gs>
                    <a:gs pos="100000">
                      <a:schemeClr val="tx1">
                        <a:lumMod val="60000"/>
                        <a:lumOff val="40000"/>
                      </a:schemeClr>
                    </a:gs>
                  </a:gsLst>
                  <a:lin ang="5400000" scaled="0"/>
                </a:gradFill>
                <a:effectLst/>
                <a:cs typeface="Segoe UI" pitchFamily="34" charset="0"/>
              </a:defRPr>
            </a:lvl1pPr>
          </a:lstStyle>
          <a:p>
            <a:pPr lvl="0"/>
            <a:r>
              <a:rPr lang="en-US" sz="784">
                <a:latin typeface="Segoe UI Semibold" panose="020B0702040204020203" pitchFamily="34" charset="0"/>
                <a:cs typeface="Segoe UI Semibold" panose="020B0702040204020203" pitchFamily="34" charset="0"/>
              </a:rPr>
              <a:t>Multi-color icons</a:t>
            </a:r>
            <a:endParaRPr lang="en-US" sz="784">
              <a:latin typeface="+mn-lt"/>
              <a:cs typeface="Segoe UI Semibold" panose="020B0702040204020203" pitchFamily="34" charset="0"/>
            </a:endParaRPr>
          </a:p>
        </p:txBody>
      </p:sp>
      <p:grpSp>
        <p:nvGrpSpPr>
          <p:cNvPr id="4" name="Group 3"/>
          <p:cNvGrpSpPr>
            <a:grpSpLocks noChangeAspect="1"/>
          </p:cNvGrpSpPr>
          <p:nvPr/>
        </p:nvGrpSpPr>
        <p:grpSpPr>
          <a:xfrm>
            <a:off x="11023167" y="412549"/>
            <a:ext cx="719065" cy="153377"/>
            <a:chOff x="4846638" y="3441700"/>
            <a:chExt cx="5910262" cy="1260475"/>
          </a:xfrm>
        </p:grpSpPr>
        <p:sp>
          <p:nvSpPr>
            <p:cNvPr id="5" name="Freeform 27"/>
            <p:cNvSpPr>
              <a:spLocks noEditPoints="1"/>
            </p:cNvSpPr>
            <p:nvPr/>
          </p:nvSpPr>
          <p:spPr bwMode="auto">
            <a:xfrm>
              <a:off x="6484938" y="3636963"/>
              <a:ext cx="4271962" cy="823913"/>
            </a:xfrm>
            <a:custGeom>
              <a:avLst/>
              <a:gdLst>
                <a:gd name="T0" fmla="*/ 218 w 1139"/>
                <a:gd name="T1" fmla="*/ 217 h 220"/>
                <a:gd name="T2" fmla="*/ 170 w 1139"/>
                <a:gd name="T3" fmla="*/ 15 h 220"/>
                <a:gd name="T4" fmla="*/ 0 w 1139"/>
                <a:gd name="T5" fmla="*/ 15 h 220"/>
                <a:gd name="T6" fmla="*/ 33 w 1139"/>
                <a:gd name="T7" fmla="*/ 62 h 220"/>
                <a:gd name="T8" fmla="*/ 121 w 1139"/>
                <a:gd name="T9" fmla="*/ 217 h 220"/>
                <a:gd name="T10" fmla="*/ 268 w 1139"/>
                <a:gd name="T11" fmla="*/ 11 h 220"/>
                <a:gd name="T12" fmla="*/ 254 w 1139"/>
                <a:gd name="T13" fmla="*/ 44 h 220"/>
                <a:gd name="T14" fmla="*/ 289 w 1139"/>
                <a:gd name="T15" fmla="*/ 31 h 220"/>
                <a:gd name="T16" fmla="*/ 285 w 1139"/>
                <a:gd name="T17" fmla="*/ 72 h 220"/>
                <a:gd name="T18" fmla="*/ 285 w 1139"/>
                <a:gd name="T19" fmla="*/ 217 h 220"/>
                <a:gd name="T20" fmla="*/ 345 w 1139"/>
                <a:gd name="T21" fmla="*/ 79 h 220"/>
                <a:gd name="T22" fmla="*/ 318 w 1139"/>
                <a:gd name="T23" fmla="*/ 185 h 220"/>
                <a:gd name="T24" fmla="*/ 421 w 1139"/>
                <a:gd name="T25" fmla="*/ 211 h 220"/>
                <a:gd name="T26" fmla="*/ 420 w 1139"/>
                <a:gd name="T27" fmla="*/ 180 h 220"/>
                <a:gd name="T28" fmla="*/ 356 w 1139"/>
                <a:gd name="T29" fmla="*/ 180 h 220"/>
                <a:gd name="T30" fmla="*/ 388 w 1139"/>
                <a:gd name="T31" fmla="*/ 97 h 220"/>
                <a:gd name="T32" fmla="*/ 422 w 1139"/>
                <a:gd name="T33" fmla="*/ 76 h 220"/>
                <a:gd name="T34" fmla="*/ 386 w 1139"/>
                <a:gd name="T35" fmla="*/ 69 h 220"/>
                <a:gd name="T36" fmla="*/ 447 w 1139"/>
                <a:gd name="T37" fmla="*/ 72 h 220"/>
                <a:gd name="T38" fmla="*/ 481 w 1139"/>
                <a:gd name="T39" fmla="*/ 143 h 220"/>
                <a:gd name="T40" fmla="*/ 522 w 1139"/>
                <a:gd name="T41" fmla="*/ 102 h 220"/>
                <a:gd name="T42" fmla="*/ 531 w 1139"/>
                <a:gd name="T43" fmla="*/ 72 h 220"/>
                <a:gd name="T44" fmla="*/ 517 w 1139"/>
                <a:gd name="T45" fmla="*/ 70 h 220"/>
                <a:gd name="T46" fmla="*/ 481 w 1139"/>
                <a:gd name="T47" fmla="*/ 97 h 220"/>
                <a:gd name="T48" fmla="*/ 534 w 1139"/>
                <a:gd name="T49" fmla="*/ 146 h 220"/>
                <a:gd name="T50" fmla="*/ 662 w 1139"/>
                <a:gd name="T51" fmla="*/ 199 h 220"/>
                <a:gd name="T52" fmla="*/ 610 w 1139"/>
                <a:gd name="T53" fmla="*/ 69 h 220"/>
                <a:gd name="T54" fmla="*/ 569 w 1139"/>
                <a:gd name="T55" fmla="*/ 145 h 220"/>
                <a:gd name="T56" fmla="*/ 636 w 1139"/>
                <a:gd name="T57" fmla="*/ 109 h 220"/>
                <a:gd name="T58" fmla="*/ 609 w 1139"/>
                <a:gd name="T59" fmla="*/ 192 h 220"/>
                <a:gd name="T60" fmla="*/ 698 w 1139"/>
                <a:gd name="T61" fmla="*/ 113 h 220"/>
                <a:gd name="T62" fmla="*/ 733 w 1139"/>
                <a:gd name="T63" fmla="*/ 156 h 220"/>
                <a:gd name="T64" fmla="*/ 760 w 1139"/>
                <a:gd name="T65" fmla="*/ 179 h 220"/>
                <a:gd name="T66" fmla="*/ 700 w 1139"/>
                <a:gd name="T67" fmla="*/ 180 h 220"/>
                <a:gd name="T68" fmla="*/ 699 w 1139"/>
                <a:gd name="T69" fmla="*/ 212 h 220"/>
                <a:gd name="T70" fmla="*/ 779 w 1139"/>
                <a:gd name="T71" fmla="*/ 208 h 220"/>
                <a:gd name="T72" fmla="*/ 757 w 1139"/>
                <a:gd name="T73" fmla="*/ 132 h 220"/>
                <a:gd name="T74" fmla="*/ 738 w 1139"/>
                <a:gd name="T75" fmla="*/ 100 h 220"/>
                <a:gd name="T76" fmla="*/ 785 w 1139"/>
                <a:gd name="T77" fmla="*/ 105 h 220"/>
                <a:gd name="T78" fmla="*/ 786 w 1139"/>
                <a:gd name="T79" fmla="*/ 75 h 220"/>
                <a:gd name="T80" fmla="*/ 886 w 1139"/>
                <a:gd name="T81" fmla="*/ 69 h 220"/>
                <a:gd name="T82" fmla="*/ 829 w 1139"/>
                <a:gd name="T83" fmla="*/ 200 h 220"/>
                <a:gd name="T84" fmla="*/ 958 w 1139"/>
                <a:gd name="T85" fmla="*/ 143 h 220"/>
                <a:gd name="T86" fmla="*/ 884 w 1139"/>
                <a:gd name="T87" fmla="*/ 192 h 220"/>
                <a:gd name="T88" fmla="*/ 855 w 1139"/>
                <a:gd name="T89" fmla="*/ 109 h 220"/>
                <a:gd name="T90" fmla="*/ 922 w 1139"/>
                <a:gd name="T91" fmla="*/ 144 h 220"/>
                <a:gd name="T92" fmla="*/ 1104 w 1139"/>
                <a:gd name="T93" fmla="*/ 100 h 220"/>
                <a:gd name="T94" fmla="*/ 1124 w 1139"/>
                <a:gd name="T95" fmla="*/ 192 h 220"/>
                <a:gd name="T96" fmla="*/ 1139 w 1139"/>
                <a:gd name="T97" fmla="*/ 187 h 220"/>
                <a:gd name="T98" fmla="*/ 1128 w 1139"/>
                <a:gd name="T99" fmla="*/ 219 h 220"/>
                <a:gd name="T100" fmla="*/ 1070 w 1139"/>
                <a:gd name="T101" fmla="*/ 100 h 220"/>
                <a:gd name="T102" fmla="*/ 985 w 1139"/>
                <a:gd name="T103" fmla="*/ 217 h 220"/>
                <a:gd name="T104" fmla="*/ 961 w 1139"/>
                <a:gd name="T105" fmla="*/ 72 h 220"/>
                <a:gd name="T106" fmla="*/ 991 w 1139"/>
                <a:gd name="T107" fmla="*/ 25 h 220"/>
                <a:gd name="T108" fmla="*/ 1056 w 1139"/>
                <a:gd name="T109" fmla="*/ 3 h 220"/>
                <a:gd name="T110" fmla="*/ 1056 w 1139"/>
                <a:gd name="T111" fmla="*/ 32 h 220"/>
                <a:gd name="T112" fmla="*/ 1019 w 1139"/>
                <a:gd name="T113" fmla="*/ 54 h 220"/>
                <a:gd name="T114" fmla="*/ 1070 w 1139"/>
                <a:gd name="T115" fmla="*/ 40 h 220"/>
                <a:gd name="T116" fmla="*/ 1104 w 1139"/>
                <a:gd name="T117" fmla="*/ 29 h 220"/>
                <a:gd name="T118" fmla="*/ 1139 w 1139"/>
                <a:gd name="T119"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9" h="220">
                  <a:moveTo>
                    <a:pt x="184" y="62"/>
                  </a:moveTo>
                  <a:cubicBezTo>
                    <a:pt x="184" y="217"/>
                    <a:pt x="184" y="217"/>
                    <a:pt x="184" y="217"/>
                  </a:cubicBezTo>
                  <a:cubicBezTo>
                    <a:pt x="218" y="217"/>
                    <a:pt x="218" y="217"/>
                    <a:pt x="218" y="217"/>
                  </a:cubicBezTo>
                  <a:cubicBezTo>
                    <a:pt x="218" y="15"/>
                    <a:pt x="218" y="15"/>
                    <a:pt x="218" y="15"/>
                  </a:cubicBezTo>
                  <a:cubicBezTo>
                    <a:pt x="218" y="15"/>
                    <a:pt x="218" y="15"/>
                    <a:pt x="218" y="15"/>
                  </a:cubicBezTo>
                  <a:cubicBezTo>
                    <a:pt x="170" y="15"/>
                    <a:pt x="170" y="15"/>
                    <a:pt x="170" y="15"/>
                  </a:cubicBezTo>
                  <a:cubicBezTo>
                    <a:pt x="109" y="165"/>
                    <a:pt x="109" y="165"/>
                    <a:pt x="109" y="165"/>
                  </a:cubicBezTo>
                  <a:cubicBezTo>
                    <a:pt x="50" y="15"/>
                    <a:pt x="50" y="15"/>
                    <a:pt x="50" y="15"/>
                  </a:cubicBezTo>
                  <a:cubicBezTo>
                    <a:pt x="0" y="15"/>
                    <a:pt x="0" y="15"/>
                    <a:pt x="0" y="15"/>
                  </a:cubicBezTo>
                  <a:cubicBezTo>
                    <a:pt x="0" y="217"/>
                    <a:pt x="0" y="217"/>
                    <a:pt x="0" y="217"/>
                  </a:cubicBezTo>
                  <a:cubicBezTo>
                    <a:pt x="33" y="217"/>
                    <a:pt x="33" y="217"/>
                    <a:pt x="33" y="217"/>
                  </a:cubicBezTo>
                  <a:cubicBezTo>
                    <a:pt x="33" y="62"/>
                    <a:pt x="33" y="62"/>
                    <a:pt x="33" y="62"/>
                  </a:cubicBezTo>
                  <a:cubicBezTo>
                    <a:pt x="34" y="62"/>
                    <a:pt x="34" y="62"/>
                    <a:pt x="34" y="62"/>
                  </a:cubicBezTo>
                  <a:cubicBezTo>
                    <a:pt x="96" y="217"/>
                    <a:pt x="96" y="217"/>
                    <a:pt x="96" y="217"/>
                  </a:cubicBezTo>
                  <a:cubicBezTo>
                    <a:pt x="121" y="217"/>
                    <a:pt x="121" y="217"/>
                    <a:pt x="121" y="217"/>
                  </a:cubicBezTo>
                  <a:cubicBezTo>
                    <a:pt x="183" y="62"/>
                    <a:pt x="183" y="62"/>
                    <a:pt x="183" y="62"/>
                  </a:cubicBezTo>
                  <a:lnTo>
                    <a:pt x="184" y="62"/>
                  </a:lnTo>
                  <a:close/>
                  <a:moveTo>
                    <a:pt x="268" y="11"/>
                  </a:moveTo>
                  <a:cubicBezTo>
                    <a:pt x="263" y="11"/>
                    <a:pt x="258" y="13"/>
                    <a:pt x="254" y="16"/>
                  </a:cubicBezTo>
                  <a:cubicBezTo>
                    <a:pt x="250" y="20"/>
                    <a:pt x="248" y="25"/>
                    <a:pt x="248" y="31"/>
                  </a:cubicBezTo>
                  <a:cubicBezTo>
                    <a:pt x="248" y="36"/>
                    <a:pt x="250" y="41"/>
                    <a:pt x="254" y="44"/>
                  </a:cubicBezTo>
                  <a:cubicBezTo>
                    <a:pt x="258" y="48"/>
                    <a:pt x="263" y="50"/>
                    <a:pt x="268" y="50"/>
                  </a:cubicBezTo>
                  <a:cubicBezTo>
                    <a:pt x="274" y="50"/>
                    <a:pt x="279" y="48"/>
                    <a:pt x="283" y="44"/>
                  </a:cubicBezTo>
                  <a:cubicBezTo>
                    <a:pt x="287" y="41"/>
                    <a:pt x="289" y="36"/>
                    <a:pt x="289" y="31"/>
                  </a:cubicBezTo>
                  <a:cubicBezTo>
                    <a:pt x="289" y="25"/>
                    <a:pt x="287" y="20"/>
                    <a:pt x="283" y="17"/>
                  </a:cubicBezTo>
                  <a:cubicBezTo>
                    <a:pt x="279" y="13"/>
                    <a:pt x="274" y="11"/>
                    <a:pt x="268" y="11"/>
                  </a:cubicBezTo>
                  <a:close/>
                  <a:moveTo>
                    <a:pt x="285" y="72"/>
                  </a:moveTo>
                  <a:cubicBezTo>
                    <a:pt x="251" y="72"/>
                    <a:pt x="251" y="72"/>
                    <a:pt x="251" y="72"/>
                  </a:cubicBezTo>
                  <a:cubicBezTo>
                    <a:pt x="251" y="217"/>
                    <a:pt x="251" y="217"/>
                    <a:pt x="251" y="217"/>
                  </a:cubicBezTo>
                  <a:cubicBezTo>
                    <a:pt x="285" y="217"/>
                    <a:pt x="285" y="217"/>
                    <a:pt x="285" y="217"/>
                  </a:cubicBezTo>
                  <a:cubicBezTo>
                    <a:pt x="285" y="72"/>
                    <a:pt x="285" y="72"/>
                    <a:pt x="285" y="72"/>
                  </a:cubicBezTo>
                  <a:close/>
                  <a:moveTo>
                    <a:pt x="386" y="69"/>
                  </a:move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6"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ubicBezTo>
                    <a:pt x="399" y="69"/>
                    <a:pt x="393" y="69"/>
                    <a:pt x="386" y="69"/>
                  </a:cubicBezTo>
                  <a:close/>
                  <a:moveTo>
                    <a:pt x="481" y="97"/>
                  </a:move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ubicBezTo>
                    <a:pt x="517" y="70"/>
                    <a:pt x="517" y="70"/>
                    <a:pt x="517" y="70"/>
                  </a:cubicBezTo>
                  <a:cubicBezTo>
                    <a:pt x="509" y="70"/>
                    <a:pt x="501" y="72"/>
                    <a:pt x="495" y="78"/>
                  </a:cubicBezTo>
                  <a:cubicBezTo>
                    <a:pt x="489" y="83"/>
                    <a:pt x="485" y="89"/>
                    <a:pt x="482" y="97"/>
                  </a:cubicBezTo>
                  <a:lnTo>
                    <a:pt x="481" y="97"/>
                  </a:lnTo>
                  <a:close/>
                  <a:moveTo>
                    <a:pt x="610" y="69"/>
                  </a:moveTo>
                  <a:cubicBezTo>
                    <a:pt x="586" y="69"/>
                    <a:pt x="567" y="76"/>
                    <a:pt x="554" y="89"/>
                  </a:cubicBezTo>
                  <a:cubicBezTo>
                    <a:pt x="540" y="103"/>
                    <a:pt x="534" y="122"/>
                    <a:pt x="534" y="146"/>
                  </a:cubicBezTo>
                  <a:cubicBezTo>
                    <a:pt x="534" y="169"/>
                    <a:pt x="540" y="187"/>
                    <a:pt x="553" y="200"/>
                  </a:cubicBezTo>
                  <a:cubicBezTo>
                    <a:pt x="567" y="213"/>
                    <a:pt x="584" y="220"/>
                    <a:pt x="607" y="220"/>
                  </a:cubicBezTo>
                  <a:cubicBezTo>
                    <a:pt x="630" y="220"/>
                    <a:pt x="648" y="213"/>
                    <a:pt x="662" y="199"/>
                  </a:cubicBezTo>
                  <a:cubicBezTo>
                    <a:pt x="675" y="185"/>
                    <a:pt x="682" y="166"/>
                    <a:pt x="682" y="143"/>
                  </a:cubicBezTo>
                  <a:cubicBezTo>
                    <a:pt x="682" y="120"/>
                    <a:pt x="676" y="102"/>
                    <a:pt x="663" y="89"/>
                  </a:cubicBezTo>
                  <a:cubicBezTo>
                    <a:pt x="650" y="75"/>
                    <a:pt x="632" y="69"/>
                    <a:pt x="610" y="69"/>
                  </a:cubicBezTo>
                  <a:close/>
                  <a:moveTo>
                    <a:pt x="609" y="192"/>
                  </a:moveTo>
                  <a:cubicBezTo>
                    <a:pt x="596" y="192"/>
                    <a:pt x="586" y="188"/>
                    <a:pt x="579" y="180"/>
                  </a:cubicBezTo>
                  <a:cubicBezTo>
                    <a:pt x="572" y="172"/>
                    <a:pt x="569" y="160"/>
                    <a:pt x="569" y="145"/>
                  </a:cubicBezTo>
                  <a:cubicBezTo>
                    <a:pt x="569" y="130"/>
                    <a:pt x="572" y="118"/>
                    <a:pt x="579" y="109"/>
                  </a:cubicBezTo>
                  <a:cubicBezTo>
                    <a:pt x="586" y="101"/>
                    <a:pt x="596" y="97"/>
                    <a:pt x="608" y="97"/>
                  </a:cubicBezTo>
                  <a:cubicBezTo>
                    <a:pt x="620" y="97"/>
                    <a:pt x="630" y="101"/>
                    <a:pt x="636" y="109"/>
                  </a:cubicBezTo>
                  <a:cubicBezTo>
                    <a:pt x="643" y="117"/>
                    <a:pt x="647" y="129"/>
                    <a:pt x="647" y="144"/>
                  </a:cubicBezTo>
                  <a:cubicBezTo>
                    <a:pt x="647" y="160"/>
                    <a:pt x="644" y="172"/>
                    <a:pt x="637" y="180"/>
                  </a:cubicBezTo>
                  <a:cubicBezTo>
                    <a:pt x="631" y="188"/>
                    <a:pt x="621" y="192"/>
                    <a:pt x="609" y="192"/>
                  </a:cubicBezTo>
                  <a:close/>
                  <a:moveTo>
                    <a:pt x="754" y="69"/>
                  </a:moveTo>
                  <a:cubicBezTo>
                    <a:pt x="737" y="69"/>
                    <a:pt x="724" y="73"/>
                    <a:pt x="714" y="81"/>
                  </a:cubicBezTo>
                  <a:cubicBezTo>
                    <a:pt x="703" y="89"/>
                    <a:pt x="698" y="100"/>
                    <a:pt x="698" y="113"/>
                  </a:cubicBezTo>
                  <a:cubicBezTo>
                    <a:pt x="698" y="120"/>
                    <a:pt x="699" y="126"/>
                    <a:pt x="702" y="131"/>
                  </a:cubicBezTo>
                  <a:cubicBezTo>
                    <a:pt x="704" y="136"/>
                    <a:pt x="707" y="141"/>
                    <a:pt x="712" y="144"/>
                  </a:cubicBezTo>
                  <a:cubicBezTo>
                    <a:pt x="716" y="148"/>
                    <a:pt x="723" y="152"/>
                    <a:pt x="733" y="156"/>
                  </a:cubicBezTo>
                  <a:cubicBezTo>
                    <a:pt x="741"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4" y="215"/>
                    <a:pt x="710" y="216"/>
                    <a:pt x="717" y="218"/>
                  </a:cubicBezTo>
                  <a:cubicBezTo>
                    <a:pt x="724" y="219"/>
                    <a:pt x="731" y="220"/>
                    <a:pt x="736" y="220"/>
                  </a:cubicBezTo>
                  <a:cubicBezTo>
                    <a:pt x="754" y="220"/>
                    <a:pt x="768" y="216"/>
                    <a:pt x="779" y="208"/>
                  </a:cubicBezTo>
                  <a:cubicBezTo>
                    <a:pt x="789" y="200"/>
                    <a:pt x="794" y="188"/>
                    <a:pt x="794" y="175"/>
                  </a:cubicBezTo>
                  <a:cubicBezTo>
                    <a:pt x="794" y="165"/>
                    <a:pt x="791" y="157"/>
                    <a:pt x="786" y="150"/>
                  </a:cubicBezTo>
                  <a:cubicBezTo>
                    <a:pt x="780" y="143"/>
                    <a:pt x="771" y="137"/>
                    <a:pt x="757" y="132"/>
                  </a:cubicBezTo>
                  <a:cubicBezTo>
                    <a:pt x="746" y="128"/>
                    <a:pt x="740" y="124"/>
                    <a:pt x="737" y="121"/>
                  </a:cubicBezTo>
                  <a:cubicBezTo>
                    <a:pt x="734" y="119"/>
                    <a:pt x="733" y="115"/>
                    <a:pt x="733" y="110"/>
                  </a:cubicBezTo>
                  <a:cubicBezTo>
                    <a:pt x="733" y="106"/>
                    <a:pt x="734" y="103"/>
                    <a:pt x="738" y="100"/>
                  </a:cubicBezTo>
                  <a:cubicBezTo>
                    <a:pt x="741" y="97"/>
                    <a:pt x="746" y="96"/>
                    <a:pt x="752" y="96"/>
                  </a:cubicBezTo>
                  <a:cubicBezTo>
                    <a:pt x="758" y="96"/>
                    <a:pt x="764" y="97"/>
                    <a:pt x="770" y="98"/>
                  </a:cubicBezTo>
                  <a:cubicBezTo>
                    <a:pt x="776" y="100"/>
                    <a:pt x="781" y="103"/>
                    <a:pt x="785" y="105"/>
                  </a:cubicBezTo>
                  <a:cubicBezTo>
                    <a:pt x="787" y="106"/>
                    <a:pt x="787" y="106"/>
                    <a:pt x="787" y="106"/>
                  </a:cubicBezTo>
                  <a:cubicBezTo>
                    <a:pt x="787" y="75"/>
                    <a:pt x="787" y="75"/>
                    <a:pt x="787" y="75"/>
                  </a:cubicBezTo>
                  <a:cubicBezTo>
                    <a:pt x="786" y="75"/>
                    <a:pt x="786" y="75"/>
                    <a:pt x="786" y="75"/>
                  </a:cubicBezTo>
                  <a:cubicBezTo>
                    <a:pt x="782" y="73"/>
                    <a:pt x="777" y="72"/>
                    <a:pt x="771" y="71"/>
                  </a:cubicBezTo>
                  <a:cubicBezTo>
                    <a:pt x="764" y="69"/>
                    <a:pt x="759" y="69"/>
                    <a:pt x="754" y="69"/>
                  </a:cubicBezTo>
                  <a:close/>
                  <a:moveTo>
                    <a:pt x="886" y="69"/>
                  </a:moveTo>
                  <a:cubicBezTo>
                    <a:pt x="862" y="69"/>
                    <a:pt x="843" y="76"/>
                    <a:pt x="829" y="89"/>
                  </a:cubicBezTo>
                  <a:cubicBezTo>
                    <a:pt x="816" y="103"/>
                    <a:pt x="809" y="122"/>
                    <a:pt x="809" y="146"/>
                  </a:cubicBezTo>
                  <a:cubicBezTo>
                    <a:pt x="809" y="169"/>
                    <a:pt x="816" y="187"/>
                    <a:pt x="829" y="200"/>
                  </a:cubicBezTo>
                  <a:cubicBezTo>
                    <a:pt x="842" y="213"/>
                    <a:pt x="860" y="220"/>
                    <a:pt x="882" y="220"/>
                  </a:cubicBezTo>
                  <a:cubicBezTo>
                    <a:pt x="905" y="220"/>
                    <a:pt x="924" y="213"/>
                    <a:pt x="937" y="199"/>
                  </a:cubicBezTo>
                  <a:cubicBezTo>
                    <a:pt x="951" y="185"/>
                    <a:pt x="958" y="166"/>
                    <a:pt x="958" y="143"/>
                  </a:cubicBezTo>
                  <a:cubicBezTo>
                    <a:pt x="958" y="120"/>
                    <a:pt x="951" y="102"/>
                    <a:pt x="938" y="89"/>
                  </a:cubicBezTo>
                  <a:cubicBezTo>
                    <a:pt x="926" y="75"/>
                    <a:pt x="908" y="69"/>
                    <a:pt x="886" y="69"/>
                  </a:cubicBezTo>
                  <a:close/>
                  <a:moveTo>
                    <a:pt x="884" y="192"/>
                  </a:moveTo>
                  <a:cubicBezTo>
                    <a:pt x="872" y="192"/>
                    <a:pt x="862" y="188"/>
                    <a:pt x="855" y="180"/>
                  </a:cubicBezTo>
                  <a:cubicBezTo>
                    <a:pt x="848" y="172"/>
                    <a:pt x="844" y="160"/>
                    <a:pt x="844" y="145"/>
                  </a:cubicBezTo>
                  <a:cubicBezTo>
                    <a:pt x="844" y="130"/>
                    <a:pt x="848" y="118"/>
                    <a:pt x="855" y="109"/>
                  </a:cubicBezTo>
                  <a:cubicBezTo>
                    <a:pt x="862" y="101"/>
                    <a:pt x="871" y="97"/>
                    <a:pt x="884" y="97"/>
                  </a:cubicBezTo>
                  <a:cubicBezTo>
                    <a:pt x="896" y="97"/>
                    <a:pt x="905" y="101"/>
                    <a:pt x="912" y="109"/>
                  </a:cubicBezTo>
                  <a:cubicBezTo>
                    <a:pt x="919" y="117"/>
                    <a:pt x="922" y="129"/>
                    <a:pt x="922" y="144"/>
                  </a:cubicBezTo>
                  <a:cubicBezTo>
                    <a:pt x="922" y="160"/>
                    <a:pt x="919" y="172"/>
                    <a:pt x="913" y="180"/>
                  </a:cubicBezTo>
                  <a:cubicBezTo>
                    <a:pt x="906" y="188"/>
                    <a:pt x="897" y="192"/>
                    <a:pt x="884" y="192"/>
                  </a:cubicBezTo>
                  <a:close/>
                  <a:moveTo>
                    <a:pt x="1104" y="100"/>
                  </a:moveTo>
                  <a:cubicBezTo>
                    <a:pt x="1104" y="168"/>
                    <a:pt x="1104" y="168"/>
                    <a:pt x="1104" y="168"/>
                  </a:cubicBezTo>
                  <a:cubicBezTo>
                    <a:pt x="1104" y="177"/>
                    <a:pt x="1106" y="183"/>
                    <a:pt x="1109" y="187"/>
                  </a:cubicBezTo>
                  <a:cubicBezTo>
                    <a:pt x="1112" y="190"/>
                    <a:pt x="1117" y="192"/>
                    <a:pt x="1124" y="192"/>
                  </a:cubicBezTo>
                  <a:cubicBezTo>
                    <a:pt x="1125" y="192"/>
                    <a:pt x="1128" y="192"/>
                    <a:pt x="1130" y="191"/>
                  </a:cubicBezTo>
                  <a:cubicBezTo>
                    <a:pt x="1133" y="190"/>
                    <a:pt x="1135" y="189"/>
                    <a:pt x="1137" y="188"/>
                  </a:cubicBezTo>
                  <a:cubicBezTo>
                    <a:pt x="1139" y="187"/>
                    <a:pt x="1139" y="187"/>
                    <a:pt x="1139" y="187"/>
                  </a:cubicBezTo>
                  <a:cubicBezTo>
                    <a:pt x="1139" y="215"/>
                    <a:pt x="1139" y="215"/>
                    <a:pt x="1139" y="215"/>
                  </a:cubicBezTo>
                  <a:cubicBezTo>
                    <a:pt x="1138" y="215"/>
                    <a:pt x="1138" y="215"/>
                    <a:pt x="1138" y="215"/>
                  </a:cubicBezTo>
                  <a:cubicBezTo>
                    <a:pt x="1136" y="216"/>
                    <a:pt x="1133" y="217"/>
                    <a:pt x="1128" y="219"/>
                  </a:cubicBezTo>
                  <a:cubicBezTo>
                    <a:pt x="1123" y="220"/>
                    <a:pt x="1118" y="220"/>
                    <a:pt x="1113" y="220"/>
                  </a:cubicBezTo>
                  <a:cubicBezTo>
                    <a:pt x="1085" y="220"/>
                    <a:pt x="1070" y="205"/>
                    <a:pt x="1070" y="174"/>
                  </a:cubicBezTo>
                  <a:cubicBezTo>
                    <a:pt x="1070" y="100"/>
                    <a:pt x="1070" y="100"/>
                    <a:pt x="1070" y="100"/>
                  </a:cubicBezTo>
                  <a:cubicBezTo>
                    <a:pt x="1019" y="100"/>
                    <a:pt x="1019" y="100"/>
                    <a:pt x="1019" y="100"/>
                  </a:cubicBezTo>
                  <a:cubicBezTo>
                    <a:pt x="1019" y="217"/>
                    <a:pt x="1019" y="217"/>
                    <a:pt x="1019" y="217"/>
                  </a:cubicBezTo>
                  <a:cubicBezTo>
                    <a:pt x="985" y="217"/>
                    <a:pt x="985" y="217"/>
                    <a:pt x="985" y="217"/>
                  </a:cubicBezTo>
                  <a:cubicBezTo>
                    <a:pt x="985" y="100"/>
                    <a:pt x="985" y="100"/>
                    <a:pt x="985" y="100"/>
                  </a:cubicBezTo>
                  <a:cubicBezTo>
                    <a:pt x="961" y="100"/>
                    <a:pt x="961" y="100"/>
                    <a:pt x="961" y="100"/>
                  </a:cubicBezTo>
                  <a:cubicBezTo>
                    <a:pt x="961" y="72"/>
                    <a:pt x="961" y="72"/>
                    <a:pt x="961" y="72"/>
                  </a:cubicBezTo>
                  <a:cubicBezTo>
                    <a:pt x="985" y="72"/>
                    <a:pt x="985" y="72"/>
                    <a:pt x="985" y="72"/>
                  </a:cubicBezTo>
                  <a:cubicBezTo>
                    <a:pt x="985" y="52"/>
                    <a:pt x="985" y="52"/>
                    <a:pt x="985" y="52"/>
                  </a:cubicBezTo>
                  <a:cubicBezTo>
                    <a:pt x="985" y="42"/>
                    <a:pt x="987" y="33"/>
                    <a:pt x="991" y="25"/>
                  </a:cubicBezTo>
                  <a:cubicBezTo>
                    <a:pt x="996" y="17"/>
                    <a:pt x="1002" y="11"/>
                    <a:pt x="1010" y="7"/>
                  </a:cubicBezTo>
                  <a:cubicBezTo>
                    <a:pt x="1018" y="3"/>
                    <a:pt x="1027" y="0"/>
                    <a:pt x="1037" y="0"/>
                  </a:cubicBezTo>
                  <a:cubicBezTo>
                    <a:pt x="1045" y="0"/>
                    <a:pt x="1052" y="1"/>
                    <a:pt x="1056" y="3"/>
                  </a:cubicBezTo>
                  <a:cubicBezTo>
                    <a:pt x="1057" y="3"/>
                    <a:pt x="1057" y="3"/>
                    <a:pt x="1057" y="3"/>
                  </a:cubicBezTo>
                  <a:cubicBezTo>
                    <a:pt x="1057" y="32"/>
                    <a:pt x="1057" y="32"/>
                    <a:pt x="1057" y="32"/>
                  </a:cubicBezTo>
                  <a:cubicBezTo>
                    <a:pt x="1056" y="32"/>
                    <a:pt x="1056" y="32"/>
                    <a:pt x="1056" y="32"/>
                  </a:cubicBezTo>
                  <a:cubicBezTo>
                    <a:pt x="1051" y="29"/>
                    <a:pt x="1045" y="28"/>
                    <a:pt x="1041" y="28"/>
                  </a:cubicBezTo>
                  <a:cubicBezTo>
                    <a:pt x="1034" y="28"/>
                    <a:pt x="1029" y="31"/>
                    <a:pt x="1025" y="35"/>
                  </a:cubicBezTo>
                  <a:cubicBezTo>
                    <a:pt x="1021" y="39"/>
                    <a:pt x="1019" y="46"/>
                    <a:pt x="1019" y="54"/>
                  </a:cubicBezTo>
                  <a:cubicBezTo>
                    <a:pt x="1019" y="72"/>
                    <a:pt x="1019" y="72"/>
                    <a:pt x="1019" y="72"/>
                  </a:cubicBezTo>
                  <a:cubicBezTo>
                    <a:pt x="1070" y="72"/>
                    <a:pt x="1070" y="72"/>
                    <a:pt x="1070" y="72"/>
                  </a:cubicBezTo>
                  <a:cubicBezTo>
                    <a:pt x="1070" y="40"/>
                    <a:pt x="1070" y="40"/>
                    <a:pt x="1070" y="40"/>
                  </a:cubicBezTo>
                  <a:cubicBezTo>
                    <a:pt x="1071" y="39"/>
                    <a:pt x="1071" y="39"/>
                    <a:pt x="1071" y="39"/>
                  </a:cubicBezTo>
                  <a:cubicBezTo>
                    <a:pt x="1103" y="30"/>
                    <a:pt x="1103" y="30"/>
                    <a:pt x="1103" y="30"/>
                  </a:cubicBezTo>
                  <a:cubicBezTo>
                    <a:pt x="1104" y="29"/>
                    <a:pt x="1104" y="29"/>
                    <a:pt x="1104" y="29"/>
                  </a:cubicBezTo>
                  <a:cubicBezTo>
                    <a:pt x="1104" y="72"/>
                    <a:pt x="1104" y="72"/>
                    <a:pt x="1104" y="72"/>
                  </a:cubicBezTo>
                  <a:cubicBezTo>
                    <a:pt x="1139" y="72"/>
                    <a:pt x="1139" y="72"/>
                    <a:pt x="1139" y="72"/>
                  </a:cubicBezTo>
                  <a:cubicBezTo>
                    <a:pt x="1139" y="100"/>
                    <a:pt x="1139" y="100"/>
                    <a:pt x="1139" y="100"/>
                  </a:cubicBezTo>
                  <a:lnTo>
                    <a:pt x="1104" y="10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 name="Rectangle 28"/>
            <p:cNvSpPr>
              <a:spLocks noChangeArrowheads="1"/>
            </p:cNvSpPr>
            <p:nvPr/>
          </p:nvSpPr>
          <p:spPr bwMode="auto">
            <a:xfrm>
              <a:off x="4846638" y="3441700"/>
              <a:ext cx="600075" cy="60007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 name="Rectangle 29"/>
            <p:cNvSpPr>
              <a:spLocks noChangeArrowheads="1"/>
            </p:cNvSpPr>
            <p:nvPr/>
          </p:nvSpPr>
          <p:spPr bwMode="auto">
            <a:xfrm>
              <a:off x="5510213" y="3441700"/>
              <a:ext cx="596900" cy="60007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 name="Rectangle 30"/>
            <p:cNvSpPr>
              <a:spLocks noChangeArrowheads="1"/>
            </p:cNvSpPr>
            <p:nvPr/>
          </p:nvSpPr>
          <p:spPr bwMode="auto">
            <a:xfrm>
              <a:off x="4846638" y="4102100"/>
              <a:ext cx="600075" cy="60007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 name="Rectangle 31"/>
            <p:cNvSpPr>
              <a:spLocks noChangeArrowheads="1"/>
            </p:cNvSpPr>
            <p:nvPr/>
          </p:nvSpPr>
          <p:spPr bwMode="auto">
            <a:xfrm>
              <a:off x="5510213" y="4102100"/>
              <a:ext cx="596900" cy="60007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1101792358"/>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2255"/>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p:txBody>
      </p:sp>
    </p:spTree>
    <p:extLst>
      <p:ext uri="{BB962C8B-B14F-4D97-AF65-F5344CB8AC3E}">
        <p14:creationId xmlns:p14="http://schemas.microsoft.com/office/powerpoint/2010/main" val="263043393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Title (Light)">
    <p:bg>
      <p:bgRef idx="1001">
        <a:schemeClr val="bg1"/>
      </p:bgRef>
    </p:bg>
    <p:spTree>
      <p:nvGrpSpPr>
        <p:cNvPr id="1" name=""/>
        <p:cNvGrpSpPr/>
        <p:nvPr/>
      </p:nvGrpSpPr>
      <p:grpSpPr>
        <a:xfrm>
          <a:off x="0" y="0"/>
          <a:ext cx="0" cy="0"/>
          <a:chOff x="0" y="0"/>
          <a:chExt cx="0" cy="0"/>
        </a:xfrm>
      </p:grpSpPr>
      <p:pic>
        <p:nvPicPr>
          <p:cNvPr id="142" name="MS logo gray - EMF"/>
          <p:cNvPicPr>
            <a:picLocks noChangeAspect="1"/>
          </p:cNvPicPr>
          <p:nvPr/>
        </p:nvPicPr>
        <p:blipFill>
          <a:blip r:embed="rId2"/>
          <a:stretch>
            <a:fillRect/>
          </a:stretch>
        </p:blipFill>
        <p:spPr bwMode="black">
          <a:xfrm>
            <a:off x="454013" y="470067"/>
            <a:ext cx="1423303" cy="304828"/>
          </a:xfrm>
          <a:prstGeom prst="rect">
            <a:avLst/>
          </a:prstGeom>
        </p:spPr>
      </p:pic>
      <p:sp>
        <p:nvSpPr>
          <p:cNvPr id="89" name="Rectangle 88"/>
          <p:cNvSpPr/>
          <p:nvPr/>
        </p:nvSpPr>
        <p:spPr>
          <a:xfrm>
            <a:off x="7775527" y="0"/>
            <a:ext cx="4416473" cy="6858000"/>
          </a:xfrm>
          <a:prstGeom prst="rect">
            <a:avLst/>
          </a:prstGeom>
          <a:solidFill>
            <a:srgbClr val="007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65"/>
          </a:p>
        </p:txBody>
      </p:sp>
      <p:sp>
        <p:nvSpPr>
          <p:cNvPr id="10" name="Title 1"/>
          <p:cNvSpPr>
            <a:spLocks noGrp="1"/>
          </p:cNvSpPr>
          <p:nvPr>
            <p:ph type="title" hasCustomPrompt="1"/>
          </p:nvPr>
        </p:nvSpPr>
        <p:spPr>
          <a:xfrm>
            <a:off x="269302" y="1187622"/>
            <a:ext cx="7171399" cy="1793104"/>
          </a:xfrm>
          <a:noFill/>
        </p:spPr>
        <p:txBody>
          <a:bodyPr lIns="146304" tIns="91440" rIns="146304" bIns="91440" anchor="b" anchorCtr="0"/>
          <a:lstStyle>
            <a:lvl1pPr>
              <a:defRPr sz="5294" spc="-98" baseline="0">
                <a:solidFill>
                  <a:schemeClr val="tx2"/>
                </a:solidFill>
              </a:defRPr>
            </a:lvl1pPr>
          </a:lstStyle>
          <a:p>
            <a:r>
              <a:rPr lang="en-US"/>
              <a:t>Presentation Name</a:t>
            </a:r>
          </a:p>
        </p:txBody>
      </p:sp>
      <p:sp>
        <p:nvSpPr>
          <p:cNvPr id="11" name="Text Placeholder 4"/>
          <p:cNvSpPr>
            <a:spLocks noGrp="1"/>
          </p:cNvSpPr>
          <p:nvPr>
            <p:ph type="body" sz="quarter" idx="12" hasCustomPrompt="1"/>
          </p:nvPr>
        </p:nvSpPr>
        <p:spPr>
          <a:xfrm>
            <a:off x="269302" y="2980725"/>
            <a:ext cx="7171399"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Subtitle</a:t>
            </a:r>
          </a:p>
        </p:txBody>
      </p:sp>
      <p:sp>
        <p:nvSpPr>
          <p:cNvPr id="12" name="Text Placeholder 2"/>
          <p:cNvSpPr>
            <a:spLocks noGrp="1"/>
          </p:cNvSpPr>
          <p:nvPr>
            <p:ph type="body" sz="quarter" idx="13" hasCustomPrompt="1"/>
          </p:nvPr>
        </p:nvSpPr>
        <p:spPr>
          <a:xfrm>
            <a:off x="269241" y="3696656"/>
            <a:ext cx="7171460"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Date</a:t>
            </a:r>
          </a:p>
        </p:txBody>
      </p:sp>
    </p:spTree>
    <p:extLst>
      <p:ext uri="{BB962C8B-B14F-4D97-AF65-F5344CB8AC3E}">
        <p14:creationId xmlns:p14="http://schemas.microsoft.com/office/powerpoint/2010/main" val="3503753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59558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P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24B798-010C-1047-86C3-EE4237F73FCB}"/>
              </a:ext>
            </a:extLst>
          </p:cNvPr>
          <p:cNvSpPr>
            <a:spLocks noGrp="1"/>
          </p:cNvSpPr>
          <p:nvPr>
            <p:ph type="pic" sz="quarter" idx="10"/>
          </p:nvPr>
        </p:nvSpPr>
        <p:spPr>
          <a:xfrm>
            <a:off x="0" y="0"/>
            <a:ext cx="12192000" cy="207749"/>
          </a:xfrm>
          <a:prstGeom prst="rect">
            <a:avLst/>
          </a:prstGeom>
          <a:blipFill>
            <a:blip r:embed="rId2"/>
            <a:srcRect/>
            <a:stretch>
              <a:fillRect t="-38889" b="-38889"/>
            </a:stretch>
          </a:blipFill>
        </p:spPr>
        <p:txBody>
          <a:bodyPr/>
          <a:lstStyle>
            <a:lvl1pPr>
              <a:defRPr sz="1500"/>
            </a:lvl1pPr>
          </a:lstStyle>
          <a:p>
            <a:endParaRPr lang="en-US"/>
          </a:p>
        </p:txBody>
      </p:sp>
    </p:spTree>
    <p:extLst>
      <p:ext uri="{BB962C8B-B14F-4D97-AF65-F5344CB8AC3E}">
        <p14:creationId xmlns:p14="http://schemas.microsoft.com/office/powerpoint/2010/main" val="228728273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92997205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8682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5"/>
            <a:ext cx="11655079" cy="53777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28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04424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42786453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8918203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7412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body slide">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 </a:t>
            </a:r>
            <a:r>
              <a:rPr lang="en-US" err="1"/>
              <a:t>pt</a:t>
            </a:r>
            <a:endParaRPr lang="en-US"/>
          </a:p>
        </p:txBody>
      </p:sp>
      <p:sp>
        <p:nvSpPr>
          <p:cNvPr id="5" name="Text Placeholder 3">
            <a:extLst>
              <a:ext uri="{FF2B5EF4-FFF2-40B4-BE49-F238E27FC236}">
                <a16:creationId xmlns:a16="http://schemas.microsoft.com/office/drawing/2014/main" id="{D0B9BF46-BDB6-C04C-9342-6FD77BA04D15}"/>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
        <p:nvSpPr>
          <p:cNvPr id="7" name="Text Placeholder 3">
            <a:extLst>
              <a:ext uri="{FF2B5EF4-FFF2-40B4-BE49-F238E27FC236}">
                <a16:creationId xmlns:a16="http://schemas.microsoft.com/office/drawing/2014/main" id="{AB57D377-7B76-9844-BF4F-5E647C59C191}"/>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0" indent="0">
              <a:lnSpc>
                <a:spcPct val="90000"/>
              </a:lnSpc>
              <a:spcBef>
                <a:spcPts val="0"/>
              </a:spcBef>
              <a:spcAft>
                <a:spcPts val="1274"/>
              </a:spcAft>
              <a:buClr>
                <a:srgbClr val="000000"/>
              </a:buClr>
              <a:buSzPct val="77000"/>
              <a:buFont typeface="Arial" panose="020B0604020202020204" pitchFamily="34" charset="0"/>
              <a:buNone/>
              <a:defRPr sz="2549" b="0" i="0">
                <a:solidFill>
                  <a:schemeClr val="accent1"/>
                </a:solidFill>
                <a:latin typeface="+mn-lt"/>
              </a:defRPr>
            </a:lvl1pPr>
            <a:lvl2pPr marL="313735" indent="0">
              <a:lnSpc>
                <a:spcPct val="90000"/>
              </a:lnSpc>
              <a:spcBef>
                <a:spcPts val="0"/>
              </a:spcBef>
              <a:spcAft>
                <a:spcPts val="1274"/>
              </a:spcAft>
              <a:buClr>
                <a:srgbClr val="000000"/>
              </a:buClr>
              <a:buSzPct val="77000"/>
              <a:buFont typeface="Arial" panose="020B0604020202020204" pitchFamily="34" charset="0"/>
              <a:buNone/>
              <a:defRPr sz="1961">
                <a:solidFill>
                  <a:srgbClr val="000000"/>
                </a:solidFill>
              </a:defRPr>
            </a:lvl2pPr>
            <a:lvl3pPr marL="582651" indent="0">
              <a:spcBef>
                <a:spcPts val="0"/>
              </a:spcBef>
              <a:spcAft>
                <a:spcPts val="1274"/>
              </a:spcAft>
              <a:buClr>
                <a:srgbClr val="000000"/>
              </a:buClr>
              <a:buSzPct val="77000"/>
              <a:buFont typeface="Arial" panose="020B0604020202020204" pitchFamily="34" charset="0"/>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Tree>
    <p:extLst>
      <p:ext uri="{BB962C8B-B14F-4D97-AF65-F5344CB8AC3E}">
        <p14:creationId xmlns:p14="http://schemas.microsoft.com/office/powerpoint/2010/main" val="59365851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_sub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440495"/>
            <a:ext cx="11336039" cy="758021"/>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Title</a:t>
            </a:r>
          </a:p>
        </p:txBody>
      </p:sp>
      <p:sp>
        <p:nvSpPr>
          <p:cNvPr id="4" name="Text Placeholder 3">
            <a:extLst>
              <a:ext uri="{FF2B5EF4-FFF2-40B4-BE49-F238E27FC236}">
                <a16:creationId xmlns:a16="http://schemas.microsoft.com/office/drawing/2014/main" id="{57BEFECC-0B6B-45D3-81EE-9C365B656BA6}"/>
              </a:ext>
            </a:extLst>
          </p:cNvPr>
          <p:cNvSpPr>
            <a:spLocks noGrp="1"/>
          </p:cNvSpPr>
          <p:nvPr>
            <p:ph type="body" sz="quarter" idx="10" hasCustomPrompt="1"/>
          </p:nvPr>
        </p:nvSpPr>
        <p:spPr>
          <a:xfrm>
            <a:off x="426425" y="1106225"/>
            <a:ext cx="11336039" cy="271592"/>
          </a:xfrm>
        </p:spPr>
        <p:txBody>
          <a:bodyPr>
            <a:spAutoFit/>
          </a:bodyPr>
          <a:lstStyle>
            <a:lvl1pPr>
              <a:defRPr lang="en-US" sz="1961" dirty="0">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defRPr>
            </a:lvl1pPr>
          </a:lstStyle>
          <a:p>
            <a:pPr lvl="0"/>
            <a:r>
              <a:rPr lang="en-US"/>
              <a:t>Subtitle</a:t>
            </a:r>
          </a:p>
        </p:txBody>
      </p:sp>
    </p:spTree>
    <p:extLst>
      <p:ext uri="{BB962C8B-B14F-4D97-AF65-F5344CB8AC3E}">
        <p14:creationId xmlns:p14="http://schemas.microsoft.com/office/powerpoint/2010/main" val="237181590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5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1296237" y="440495"/>
            <a:ext cx="10466227" cy="758023"/>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Title</a:t>
            </a:r>
          </a:p>
        </p:txBody>
      </p:sp>
      <p:sp>
        <p:nvSpPr>
          <p:cNvPr id="4" name="Rectangle 3">
            <a:extLst>
              <a:ext uri="{FF2B5EF4-FFF2-40B4-BE49-F238E27FC236}">
                <a16:creationId xmlns:a16="http://schemas.microsoft.com/office/drawing/2014/main" id="{5E08D4E0-34FF-4F37-B535-4666431348DE}"/>
              </a:ext>
            </a:extLst>
          </p:cNvPr>
          <p:cNvSpPr/>
          <p:nvPr/>
        </p:nvSpPr>
        <p:spPr bwMode="auto">
          <a:xfrm>
            <a:off x="426425" y="523715"/>
            <a:ext cx="591583" cy="5915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4</a:t>
            </a:r>
          </a:p>
        </p:txBody>
      </p:sp>
    </p:spTree>
    <p:extLst>
      <p:ext uri="{BB962C8B-B14F-4D97-AF65-F5344CB8AC3E}">
        <p14:creationId xmlns:p14="http://schemas.microsoft.com/office/powerpoint/2010/main" val="125340483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1" y="294380"/>
            <a:ext cx="11655840" cy="806897"/>
          </a:xfrm>
        </p:spPr>
        <p:txBody>
          <a:bodyPr/>
          <a:lstStyle>
            <a:lvl1pPr marL="0" algn="l" defTabSz="895691" rtl="0" eaLnBrk="1" latinLnBrk="0" hangingPunct="1">
              <a:spcBef>
                <a:spcPct val="0"/>
              </a:spcBef>
              <a:buNone/>
              <a:defRPr lang="en-US" sz="3918"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237378153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57999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Header Background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bg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2825542"/>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8CD6-116F-5A64-4920-353E98316C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3BDE0E-C67A-80E2-061C-9975729180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F5459E-E52F-2EF8-A1A6-537B29FC5927}"/>
              </a:ext>
            </a:extLst>
          </p:cNvPr>
          <p:cNvSpPr>
            <a:spLocks noGrp="1"/>
          </p:cNvSpPr>
          <p:nvPr>
            <p:ph type="dt" sz="half" idx="10"/>
          </p:nvPr>
        </p:nvSpPr>
        <p:spPr/>
        <p:txBody>
          <a:bodyPr/>
          <a:lstStyle/>
          <a:p>
            <a:fld id="{E81C2D3C-6FA1-4694-8DDF-D11306A3FB65}" type="datetimeFigureOut">
              <a:rPr lang="en-GB" smtClean="0"/>
              <a:t>15/04/2025</a:t>
            </a:fld>
            <a:endParaRPr lang="en-GB"/>
          </a:p>
        </p:txBody>
      </p:sp>
      <p:sp>
        <p:nvSpPr>
          <p:cNvPr id="5" name="Footer Placeholder 4">
            <a:extLst>
              <a:ext uri="{FF2B5EF4-FFF2-40B4-BE49-F238E27FC236}">
                <a16:creationId xmlns:a16="http://schemas.microsoft.com/office/drawing/2014/main" id="{48019E09-B656-F087-3260-6367080806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4907F3-B26B-7E3B-C92B-BBA8EB96005E}"/>
              </a:ext>
            </a:extLst>
          </p:cNvPr>
          <p:cNvSpPr>
            <a:spLocks noGrp="1"/>
          </p:cNvSpPr>
          <p:nvPr>
            <p:ph type="sldNum" sz="quarter" idx="12"/>
          </p:nvPr>
        </p:nvSpPr>
        <p:spPr/>
        <p:txBody>
          <a:bodyPr/>
          <a:lstStyle/>
          <a:p>
            <a:fld id="{60B627DA-8B4D-4D11-B63E-24D4843683C8}" type="slidenum">
              <a:rPr lang="en-GB" smtClean="0"/>
              <a:t>‹#›</a:t>
            </a:fld>
            <a:endParaRPr lang="en-GB"/>
          </a:p>
        </p:txBody>
      </p:sp>
    </p:spTree>
    <p:extLst>
      <p:ext uri="{BB962C8B-B14F-4D97-AF65-F5344CB8AC3E}">
        <p14:creationId xmlns:p14="http://schemas.microsoft.com/office/powerpoint/2010/main" val="2623421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op_Banner_Trio_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25B98F-75D1-1C12-C38F-3ABA1B9F3F9A}"/>
              </a:ext>
            </a:extLst>
          </p:cNvPr>
          <p:cNvSpPr>
            <a:spLocks noGrp="1"/>
          </p:cNvSpPr>
          <p:nvPr>
            <p:ph type="sldNum" sz="quarter" idx="18"/>
          </p:nvPr>
        </p:nvSpPr>
        <p:spPr/>
        <p:txBody>
          <a:bodyPr/>
          <a:lstStyle>
            <a:lvl1pPr>
              <a:defRPr b="0" i="0">
                <a:latin typeface="Segoe Sans Text" pitchFamily="2" charset="0"/>
              </a:defRPr>
            </a:lvl1pPr>
          </a:lstStyle>
          <a:p>
            <a:endParaRPr lang="en-US"/>
          </a:p>
        </p:txBody>
      </p:sp>
      <p:sp>
        <p:nvSpPr>
          <p:cNvPr id="5" name="Footer Placeholder 1">
            <a:extLst>
              <a:ext uri="{FF2B5EF4-FFF2-40B4-BE49-F238E27FC236}">
                <a16:creationId xmlns:a16="http://schemas.microsoft.com/office/drawing/2014/main" id="{6E95DBA8-54D3-2FE1-5C2E-248FA385633F}"/>
              </a:ext>
            </a:extLst>
          </p:cNvPr>
          <p:cNvSpPr>
            <a:spLocks noGrp="1"/>
          </p:cNvSpPr>
          <p:nvPr>
            <p:ph type="ftr" sz="quarter" idx="12"/>
          </p:nvPr>
        </p:nvSpPr>
        <p:spPr>
          <a:xfrm>
            <a:off x="584200" y="6477356"/>
            <a:ext cx="4114800" cy="123111"/>
          </a:xfrm>
        </p:spPr>
        <p:txBody>
          <a:bodyPr/>
          <a:lstStyle>
            <a:lvl1pPr>
              <a:defRPr b="0" i="0">
                <a:solidFill>
                  <a:schemeClr val="tx1"/>
                </a:solidFill>
                <a:latin typeface="Segoe UI Variable Small Light" pitchFamily="2" charset="0"/>
              </a:defRPr>
            </a:lvl1pPr>
          </a:lstStyle>
          <a:p>
            <a:r>
              <a:rPr lang="en-US"/>
              <a:t>Microsoft Confidential</a:t>
            </a:r>
          </a:p>
        </p:txBody>
      </p:sp>
      <p:sp>
        <p:nvSpPr>
          <p:cNvPr id="7" name="Text Placeholder 5">
            <a:extLst>
              <a:ext uri="{FF2B5EF4-FFF2-40B4-BE49-F238E27FC236}">
                <a16:creationId xmlns:a16="http://schemas.microsoft.com/office/drawing/2014/main" id="{D0206487-12A7-82BB-3C16-C6DCE28E835A}"/>
              </a:ext>
            </a:extLst>
          </p:cNvPr>
          <p:cNvSpPr>
            <a:spLocks noGrp="1"/>
          </p:cNvSpPr>
          <p:nvPr>
            <p:ph type="body" sz="quarter" idx="21" hasCustomPrompt="1"/>
          </p:nvPr>
        </p:nvSpPr>
        <p:spPr>
          <a:xfrm>
            <a:off x="563497" y="1202078"/>
            <a:ext cx="5409041" cy="307777"/>
          </a:xfrm>
        </p:spPr>
        <p:txBody>
          <a:bodyPr/>
          <a:lstStyle>
            <a:lvl1pPr marL="0" indent="0">
              <a:buNone/>
              <a:defRPr sz="2000" b="0" i="0">
                <a:solidFill>
                  <a:schemeClr val="tx1"/>
                </a:solidFill>
                <a:latin typeface="Segoe UI" panose="020B0502040204020203" pitchFamily="34" charset="0"/>
                <a:cs typeface="Segoe UI" panose="020B0502040204020203" pitchFamily="34" charset="0"/>
              </a:defRPr>
            </a:lvl1pPr>
          </a:lstStyle>
          <a:p>
            <a:pPr lvl="0"/>
            <a:r>
              <a:rPr lang="en-US"/>
              <a:t>Click to edit text</a:t>
            </a:r>
          </a:p>
        </p:txBody>
      </p:sp>
      <p:sp>
        <p:nvSpPr>
          <p:cNvPr id="10" name="Text Placeholder 5">
            <a:extLst>
              <a:ext uri="{FF2B5EF4-FFF2-40B4-BE49-F238E27FC236}">
                <a16:creationId xmlns:a16="http://schemas.microsoft.com/office/drawing/2014/main" id="{38322964-D51A-9A14-53A7-D714876ADFA4}"/>
              </a:ext>
            </a:extLst>
          </p:cNvPr>
          <p:cNvSpPr>
            <a:spLocks noGrp="1"/>
          </p:cNvSpPr>
          <p:nvPr>
            <p:ph type="body" sz="quarter" idx="23" hasCustomPrompt="1"/>
          </p:nvPr>
        </p:nvSpPr>
        <p:spPr>
          <a:xfrm>
            <a:off x="6200346" y="1202078"/>
            <a:ext cx="5409041" cy="307777"/>
          </a:xfrm>
        </p:spPr>
        <p:txBody>
          <a:bodyPr/>
          <a:lstStyle>
            <a:lvl1pPr marL="0" indent="0">
              <a:buNone/>
              <a:defRPr sz="2000" b="0" i="0">
                <a:solidFill>
                  <a:schemeClr val="tx1"/>
                </a:solidFill>
                <a:latin typeface="Segoe UI" panose="020B0502040204020203" pitchFamily="34" charset="0"/>
                <a:cs typeface="Segoe UI" panose="020B0502040204020203" pitchFamily="34" charset="0"/>
              </a:defRPr>
            </a:lvl1pPr>
          </a:lstStyle>
          <a:p>
            <a:pPr lvl="0"/>
            <a:r>
              <a:rPr lang="en-US"/>
              <a:t>Click to edit text</a:t>
            </a:r>
          </a:p>
        </p:txBody>
      </p:sp>
      <p:sp>
        <p:nvSpPr>
          <p:cNvPr id="4" name="Title 1">
            <a:extLst>
              <a:ext uri="{FF2B5EF4-FFF2-40B4-BE49-F238E27FC236}">
                <a16:creationId xmlns:a16="http://schemas.microsoft.com/office/drawing/2014/main" id="{94ECCE97-9061-D74D-C75D-6BB434396452}"/>
              </a:ext>
            </a:extLst>
          </p:cNvPr>
          <p:cNvSpPr>
            <a:spLocks noGrp="1"/>
          </p:cNvSpPr>
          <p:nvPr>
            <p:ph type="title" hasCustomPrompt="1"/>
          </p:nvPr>
        </p:nvSpPr>
        <p:spPr>
          <a:xfrm>
            <a:off x="588263" y="207604"/>
            <a:ext cx="11018520" cy="553998"/>
          </a:xfrm>
        </p:spPr>
        <p:txBody>
          <a:bodyPr/>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399122629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_Photo_1/2 p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0E392-D5CA-C32F-D9A7-56502655F3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505538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6"/>
            <a:ext cx="505538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00208FBC-E96F-C956-73C6-8A700A34C3F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0A31E97-520B-733B-C008-ADA22D8A53A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C2831A91-2F18-9527-DDF7-F70EC570E8C6}"/>
              </a:ext>
            </a:extLst>
          </p:cNvPr>
          <p:cNvSpPr>
            <a:spLocks noGrp="1"/>
          </p:cNvSpPr>
          <p:nvPr>
            <p:ph type="pic" sz="quarter" idx="19"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281416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 frame storyboar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44C7F8-0849-1B4B-98DA-C9DF6508B4CB}"/>
              </a:ext>
            </a:extLst>
          </p:cNvPr>
          <p:cNvSpPr/>
          <p:nvPr userDrawn="1"/>
        </p:nvSpPr>
        <p:spPr>
          <a:xfrm>
            <a:off x="111760" y="751840"/>
            <a:ext cx="3868701" cy="2677160"/>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31239CD-D962-0742-A8BD-310BA8027FE1}"/>
              </a:ext>
            </a:extLst>
          </p:cNvPr>
          <p:cNvSpPr/>
          <p:nvPr userDrawn="1"/>
        </p:nvSpPr>
        <p:spPr>
          <a:xfrm>
            <a:off x="4156569" y="751840"/>
            <a:ext cx="3868701" cy="2677160"/>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ECC120-7235-7B45-A84A-5B8A94782ABB}"/>
              </a:ext>
            </a:extLst>
          </p:cNvPr>
          <p:cNvSpPr/>
          <p:nvPr userDrawn="1"/>
        </p:nvSpPr>
        <p:spPr>
          <a:xfrm>
            <a:off x="8201379" y="751840"/>
            <a:ext cx="3868701" cy="2677160"/>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522A86-7E97-DC42-88EB-CBD939CBD03D}"/>
              </a:ext>
            </a:extLst>
          </p:cNvPr>
          <p:cNvSpPr/>
          <p:nvPr userDrawn="1"/>
        </p:nvSpPr>
        <p:spPr>
          <a:xfrm>
            <a:off x="111759" y="3808095"/>
            <a:ext cx="3868701" cy="2677160"/>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BE6F5E-E142-1044-B280-609FAC6CE111}"/>
              </a:ext>
            </a:extLst>
          </p:cNvPr>
          <p:cNvSpPr/>
          <p:nvPr userDrawn="1"/>
        </p:nvSpPr>
        <p:spPr>
          <a:xfrm>
            <a:off x="4156568" y="3808095"/>
            <a:ext cx="3868701" cy="2677160"/>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677B30-D534-8746-A05B-273F087951C2}"/>
              </a:ext>
            </a:extLst>
          </p:cNvPr>
          <p:cNvSpPr/>
          <p:nvPr userDrawn="1"/>
        </p:nvSpPr>
        <p:spPr>
          <a:xfrm>
            <a:off x="8201378" y="3808095"/>
            <a:ext cx="3868701" cy="2677160"/>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2ED69BF1-F033-1845-89D6-2E17A730EDBA}"/>
              </a:ext>
            </a:extLst>
          </p:cNvPr>
          <p:cNvSpPr>
            <a:spLocks noGrp="1"/>
          </p:cNvSpPr>
          <p:nvPr>
            <p:ph type="title" hasCustomPrompt="1"/>
          </p:nvPr>
        </p:nvSpPr>
        <p:spPr>
          <a:xfrm>
            <a:off x="121920" y="89059"/>
            <a:ext cx="11958320" cy="662782"/>
          </a:xfrm>
        </p:spPr>
        <p:txBody>
          <a:bodyPr lIns="0">
            <a:noAutofit/>
          </a:bodyPr>
          <a:lstStyle>
            <a:lvl1pPr>
              <a:defRPr sz="3200" b="0" i="0">
                <a:latin typeface="Segoe UI Light" panose="020B0502040204020203" pitchFamily="34" charset="0"/>
                <a:cs typeface="Segoe UI Light" panose="020B0502040204020203" pitchFamily="34" charset="0"/>
              </a:defRPr>
            </a:lvl1pPr>
          </a:lstStyle>
          <a:p>
            <a:r>
              <a:rPr lang="en-US"/>
              <a:t>6-frame storyboard</a:t>
            </a:r>
          </a:p>
        </p:txBody>
      </p:sp>
      <p:sp>
        <p:nvSpPr>
          <p:cNvPr id="21" name="Text Placeholder 20">
            <a:extLst>
              <a:ext uri="{FF2B5EF4-FFF2-40B4-BE49-F238E27FC236}">
                <a16:creationId xmlns:a16="http://schemas.microsoft.com/office/drawing/2014/main" id="{FDACDE06-6216-2C4A-9B2F-E1FF0ADDE77B}"/>
              </a:ext>
            </a:extLst>
          </p:cNvPr>
          <p:cNvSpPr>
            <a:spLocks noGrp="1"/>
          </p:cNvSpPr>
          <p:nvPr>
            <p:ph type="body" sz="quarter" idx="10" hasCustomPrompt="1"/>
          </p:nvPr>
        </p:nvSpPr>
        <p:spPr>
          <a:xfrm>
            <a:off x="122238" y="3429000"/>
            <a:ext cx="3868384" cy="289560"/>
          </a:xfrm>
        </p:spPr>
        <p:txBody>
          <a:bodyPr lIns="0">
            <a:noAutofit/>
          </a:bodyPr>
          <a:lstStyle>
            <a:lvl1pPr>
              <a:buNone/>
              <a:defRPr sz="1050">
                <a:latin typeface="Segoe UI" panose="020B0502040204020203" pitchFamily="34" charset="0"/>
                <a:cs typeface="Segoe UI" panose="020B0502040204020203" pitchFamily="34" charset="0"/>
              </a:defRPr>
            </a:lvl1pPr>
            <a:lvl2pPr>
              <a:buNone/>
              <a:defRPr sz="1200">
                <a:latin typeface="Segoe UI" panose="020B0502040204020203" pitchFamily="34" charset="0"/>
                <a:cs typeface="Segoe UI" panose="020B0502040204020203" pitchFamily="34" charset="0"/>
              </a:defRPr>
            </a:lvl2pPr>
            <a:lvl3pPr>
              <a:buNone/>
              <a:defRPr sz="1100">
                <a:latin typeface="Segoe UI" panose="020B0502040204020203" pitchFamily="34" charset="0"/>
                <a:cs typeface="Segoe UI" panose="020B0502040204020203" pitchFamily="34" charset="0"/>
              </a:defRPr>
            </a:lvl3pPr>
            <a:lvl4pPr>
              <a:buNone/>
              <a:defRPr sz="1050">
                <a:latin typeface="Segoe UI" panose="020B0502040204020203" pitchFamily="34" charset="0"/>
                <a:cs typeface="Segoe UI" panose="020B0502040204020203" pitchFamily="34" charset="0"/>
              </a:defRPr>
            </a:lvl4pPr>
            <a:lvl5pPr>
              <a:buNone/>
              <a:defRPr sz="1050">
                <a:latin typeface="Segoe UI" panose="020B0502040204020203" pitchFamily="34" charset="0"/>
                <a:cs typeface="Segoe UI" panose="020B0502040204020203" pitchFamily="34" charset="0"/>
              </a:defRPr>
            </a:lvl5pPr>
          </a:lstStyle>
          <a:p>
            <a:pPr lvl="0"/>
            <a:r>
              <a:rPr lang="en-US"/>
              <a:t>Caption 1</a:t>
            </a:r>
          </a:p>
        </p:txBody>
      </p:sp>
      <p:sp>
        <p:nvSpPr>
          <p:cNvPr id="22" name="Text Placeholder 20">
            <a:extLst>
              <a:ext uri="{FF2B5EF4-FFF2-40B4-BE49-F238E27FC236}">
                <a16:creationId xmlns:a16="http://schemas.microsoft.com/office/drawing/2014/main" id="{41BAA718-8C0F-6743-B9E2-D4B279A46188}"/>
              </a:ext>
            </a:extLst>
          </p:cNvPr>
          <p:cNvSpPr>
            <a:spLocks noGrp="1"/>
          </p:cNvSpPr>
          <p:nvPr>
            <p:ph type="body" sz="quarter" idx="11" hasCustomPrompt="1"/>
          </p:nvPr>
        </p:nvSpPr>
        <p:spPr>
          <a:xfrm>
            <a:off x="4166730" y="3429000"/>
            <a:ext cx="3868384" cy="289560"/>
          </a:xfrm>
        </p:spPr>
        <p:txBody>
          <a:bodyPr lIns="0">
            <a:noAutofit/>
          </a:bodyPr>
          <a:lstStyle>
            <a:lvl1pPr>
              <a:buNone/>
              <a:defRPr sz="1050">
                <a:latin typeface="Segoe UI" panose="020B0502040204020203" pitchFamily="34" charset="0"/>
                <a:cs typeface="Segoe UI" panose="020B0502040204020203" pitchFamily="34" charset="0"/>
              </a:defRPr>
            </a:lvl1pPr>
            <a:lvl2pPr>
              <a:buNone/>
              <a:defRPr sz="1200">
                <a:latin typeface="Segoe UI" panose="020B0502040204020203" pitchFamily="34" charset="0"/>
                <a:cs typeface="Segoe UI" panose="020B0502040204020203" pitchFamily="34" charset="0"/>
              </a:defRPr>
            </a:lvl2pPr>
            <a:lvl3pPr>
              <a:buNone/>
              <a:defRPr sz="1100">
                <a:latin typeface="Segoe UI" panose="020B0502040204020203" pitchFamily="34" charset="0"/>
                <a:cs typeface="Segoe UI" panose="020B0502040204020203" pitchFamily="34" charset="0"/>
              </a:defRPr>
            </a:lvl3pPr>
            <a:lvl4pPr>
              <a:buNone/>
              <a:defRPr sz="1050">
                <a:latin typeface="Segoe UI" panose="020B0502040204020203" pitchFamily="34" charset="0"/>
                <a:cs typeface="Segoe UI" panose="020B0502040204020203" pitchFamily="34" charset="0"/>
              </a:defRPr>
            </a:lvl4pPr>
            <a:lvl5pPr>
              <a:buNone/>
              <a:defRPr sz="1050">
                <a:latin typeface="Segoe UI" panose="020B0502040204020203" pitchFamily="34" charset="0"/>
                <a:cs typeface="Segoe UI" panose="020B0502040204020203" pitchFamily="34" charset="0"/>
              </a:defRPr>
            </a:lvl5pPr>
          </a:lstStyle>
          <a:p>
            <a:pPr lvl="0"/>
            <a:r>
              <a:rPr lang="en-US"/>
              <a:t>Caption 2</a:t>
            </a:r>
          </a:p>
        </p:txBody>
      </p:sp>
      <p:sp>
        <p:nvSpPr>
          <p:cNvPr id="23" name="Text Placeholder 20">
            <a:extLst>
              <a:ext uri="{FF2B5EF4-FFF2-40B4-BE49-F238E27FC236}">
                <a16:creationId xmlns:a16="http://schemas.microsoft.com/office/drawing/2014/main" id="{A5254481-2BFF-8941-B6D3-DC9870461614}"/>
              </a:ext>
            </a:extLst>
          </p:cNvPr>
          <p:cNvSpPr>
            <a:spLocks noGrp="1"/>
          </p:cNvSpPr>
          <p:nvPr>
            <p:ph type="body" sz="quarter" idx="12" hasCustomPrompt="1"/>
          </p:nvPr>
        </p:nvSpPr>
        <p:spPr>
          <a:xfrm>
            <a:off x="8191217" y="3429000"/>
            <a:ext cx="3868384" cy="289560"/>
          </a:xfrm>
        </p:spPr>
        <p:txBody>
          <a:bodyPr lIns="0">
            <a:noAutofit/>
          </a:bodyPr>
          <a:lstStyle>
            <a:lvl1pPr>
              <a:buNone/>
              <a:defRPr sz="1050">
                <a:latin typeface="Segoe UI" panose="020B0502040204020203" pitchFamily="34" charset="0"/>
                <a:cs typeface="Segoe UI" panose="020B0502040204020203" pitchFamily="34" charset="0"/>
              </a:defRPr>
            </a:lvl1pPr>
            <a:lvl2pPr>
              <a:buNone/>
              <a:defRPr sz="1200">
                <a:latin typeface="Segoe UI" panose="020B0502040204020203" pitchFamily="34" charset="0"/>
                <a:cs typeface="Segoe UI" panose="020B0502040204020203" pitchFamily="34" charset="0"/>
              </a:defRPr>
            </a:lvl2pPr>
            <a:lvl3pPr>
              <a:buNone/>
              <a:defRPr sz="1100">
                <a:latin typeface="Segoe UI" panose="020B0502040204020203" pitchFamily="34" charset="0"/>
                <a:cs typeface="Segoe UI" panose="020B0502040204020203" pitchFamily="34" charset="0"/>
              </a:defRPr>
            </a:lvl3pPr>
            <a:lvl4pPr>
              <a:buNone/>
              <a:defRPr sz="1050">
                <a:latin typeface="Segoe UI" panose="020B0502040204020203" pitchFamily="34" charset="0"/>
                <a:cs typeface="Segoe UI" panose="020B0502040204020203" pitchFamily="34" charset="0"/>
              </a:defRPr>
            </a:lvl4pPr>
            <a:lvl5pPr>
              <a:buNone/>
              <a:defRPr sz="1050">
                <a:latin typeface="Segoe UI" panose="020B0502040204020203" pitchFamily="34" charset="0"/>
                <a:cs typeface="Segoe UI" panose="020B0502040204020203" pitchFamily="34" charset="0"/>
              </a:defRPr>
            </a:lvl5pPr>
          </a:lstStyle>
          <a:p>
            <a:pPr lvl="0"/>
            <a:r>
              <a:rPr lang="en-US"/>
              <a:t>Caption 3</a:t>
            </a:r>
          </a:p>
        </p:txBody>
      </p:sp>
      <p:sp>
        <p:nvSpPr>
          <p:cNvPr id="24" name="Text Placeholder 20">
            <a:extLst>
              <a:ext uri="{FF2B5EF4-FFF2-40B4-BE49-F238E27FC236}">
                <a16:creationId xmlns:a16="http://schemas.microsoft.com/office/drawing/2014/main" id="{02CF539E-E082-344E-8370-B745EEF3A99A}"/>
              </a:ext>
            </a:extLst>
          </p:cNvPr>
          <p:cNvSpPr>
            <a:spLocks noGrp="1"/>
          </p:cNvSpPr>
          <p:nvPr>
            <p:ph type="body" sz="quarter" idx="13" hasCustomPrompt="1"/>
          </p:nvPr>
        </p:nvSpPr>
        <p:spPr>
          <a:xfrm>
            <a:off x="111759" y="6507162"/>
            <a:ext cx="3868384" cy="289560"/>
          </a:xfrm>
        </p:spPr>
        <p:txBody>
          <a:bodyPr lIns="0">
            <a:noAutofit/>
          </a:bodyPr>
          <a:lstStyle>
            <a:lvl1pPr>
              <a:buNone/>
              <a:defRPr sz="1050">
                <a:latin typeface="Segoe UI" panose="020B0502040204020203" pitchFamily="34" charset="0"/>
                <a:cs typeface="Segoe UI" panose="020B0502040204020203" pitchFamily="34" charset="0"/>
              </a:defRPr>
            </a:lvl1pPr>
            <a:lvl2pPr>
              <a:buNone/>
              <a:defRPr sz="1200">
                <a:latin typeface="Segoe UI" panose="020B0502040204020203" pitchFamily="34" charset="0"/>
                <a:cs typeface="Segoe UI" panose="020B0502040204020203" pitchFamily="34" charset="0"/>
              </a:defRPr>
            </a:lvl2pPr>
            <a:lvl3pPr>
              <a:buNone/>
              <a:defRPr sz="1100">
                <a:latin typeface="Segoe UI" panose="020B0502040204020203" pitchFamily="34" charset="0"/>
                <a:cs typeface="Segoe UI" panose="020B0502040204020203" pitchFamily="34" charset="0"/>
              </a:defRPr>
            </a:lvl3pPr>
            <a:lvl4pPr>
              <a:buNone/>
              <a:defRPr sz="1050">
                <a:latin typeface="Segoe UI" panose="020B0502040204020203" pitchFamily="34" charset="0"/>
                <a:cs typeface="Segoe UI" panose="020B0502040204020203" pitchFamily="34" charset="0"/>
              </a:defRPr>
            </a:lvl4pPr>
            <a:lvl5pPr>
              <a:buNone/>
              <a:defRPr sz="1050">
                <a:latin typeface="Segoe UI" panose="020B0502040204020203" pitchFamily="34" charset="0"/>
                <a:cs typeface="Segoe UI" panose="020B0502040204020203" pitchFamily="34" charset="0"/>
              </a:defRPr>
            </a:lvl5pPr>
          </a:lstStyle>
          <a:p>
            <a:pPr lvl="0"/>
            <a:r>
              <a:rPr lang="en-US"/>
              <a:t>Caption 4</a:t>
            </a:r>
          </a:p>
        </p:txBody>
      </p:sp>
      <p:sp>
        <p:nvSpPr>
          <p:cNvPr id="25" name="Text Placeholder 20">
            <a:extLst>
              <a:ext uri="{FF2B5EF4-FFF2-40B4-BE49-F238E27FC236}">
                <a16:creationId xmlns:a16="http://schemas.microsoft.com/office/drawing/2014/main" id="{322F228A-CE6A-6F45-9225-7E86BA99CFC4}"/>
              </a:ext>
            </a:extLst>
          </p:cNvPr>
          <p:cNvSpPr>
            <a:spLocks noGrp="1"/>
          </p:cNvSpPr>
          <p:nvPr>
            <p:ph type="body" sz="quarter" idx="14" hasCustomPrompt="1"/>
          </p:nvPr>
        </p:nvSpPr>
        <p:spPr>
          <a:xfrm>
            <a:off x="4156251" y="6507162"/>
            <a:ext cx="3868384" cy="289560"/>
          </a:xfrm>
        </p:spPr>
        <p:txBody>
          <a:bodyPr lIns="0">
            <a:noAutofit/>
          </a:bodyPr>
          <a:lstStyle>
            <a:lvl1pPr>
              <a:buNone/>
              <a:defRPr sz="1050">
                <a:latin typeface="Segoe UI" panose="020B0502040204020203" pitchFamily="34" charset="0"/>
                <a:cs typeface="Segoe UI" panose="020B0502040204020203" pitchFamily="34" charset="0"/>
              </a:defRPr>
            </a:lvl1pPr>
            <a:lvl2pPr>
              <a:buNone/>
              <a:defRPr sz="1200">
                <a:latin typeface="Segoe UI" panose="020B0502040204020203" pitchFamily="34" charset="0"/>
                <a:cs typeface="Segoe UI" panose="020B0502040204020203" pitchFamily="34" charset="0"/>
              </a:defRPr>
            </a:lvl2pPr>
            <a:lvl3pPr>
              <a:buNone/>
              <a:defRPr sz="1100">
                <a:latin typeface="Segoe UI" panose="020B0502040204020203" pitchFamily="34" charset="0"/>
                <a:cs typeface="Segoe UI" panose="020B0502040204020203" pitchFamily="34" charset="0"/>
              </a:defRPr>
            </a:lvl3pPr>
            <a:lvl4pPr>
              <a:buNone/>
              <a:defRPr sz="1050">
                <a:latin typeface="Segoe UI" panose="020B0502040204020203" pitchFamily="34" charset="0"/>
                <a:cs typeface="Segoe UI" panose="020B0502040204020203" pitchFamily="34" charset="0"/>
              </a:defRPr>
            </a:lvl4pPr>
            <a:lvl5pPr>
              <a:buNone/>
              <a:defRPr sz="1050">
                <a:latin typeface="Segoe UI" panose="020B0502040204020203" pitchFamily="34" charset="0"/>
                <a:cs typeface="Segoe UI" panose="020B0502040204020203" pitchFamily="34" charset="0"/>
              </a:defRPr>
            </a:lvl5pPr>
          </a:lstStyle>
          <a:p>
            <a:pPr lvl="0"/>
            <a:r>
              <a:rPr lang="en-US"/>
              <a:t>Caption 5</a:t>
            </a:r>
          </a:p>
        </p:txBody>
      </p:sp>
      <p:sp>
        <p:nvSpPr>
          <p:cNvPr id="26" name="Text Placeholder 20">
            <a:extLst>
              <a:ext uri="{FF2B5EF4-FFF2-40B4-BE49-F238E27FC236}">
                <a16:creationId xmlns:a16="http://schemas.microsoft.com/office/drawing/2014/main" id="{66C33748-B9F0-8946-85AC-AF067813FD37}"/>
              </a:ext>
            </a:extLst>
          </p:cNvPr>
          <p:cNvSpPr>
            <a:spLocks noGrp="1"/>
          </p:cNvSpPr>
          <p:nvPr>
            <p:ph type="body" sz="quarter" idx="15" hasCustomPrompt="1"/>
          </p:nvPr>
        </p:nvSpPr>
        <p:spPr>
          <a:xfrm>
            <a:off x="8180738" y="6507162"/>
            <a:ext cx="3868384" cy="289560"/>
          </a:xfrm>
        </p:spPr>
        <p:txBody>
          <a:bodyPr lIns="0">
            <a:noAutofit/>
          </a:bodyPr>
          <a:lstStyle>
            <a:lvl1pPr>
              <a:buNone/>
              <a:defRPr sz="1050">
                <a:latin typeface="Segoe UI" panose="020B0502040204020203" pitchFamily="34" charset="0"/>
                <a:cs typeface="Segoe UI" panose="020B0502040204020203" pitchFamily="34" charset="0"/>
              </a:defRPr>
            </a:lvl1pPr>
            <a:lvl2pPr>
              <a:buNone/>
              <a:defRPr sz="1200">
                <a:latin typeface="Segoe UI" panose="020B0502040204020203" pitchFamily="34" charset="0"/>
                <a:cs typeface="Segoe UI" panose="020B0502040204020203" pitchFamily="34" charset="0"/>
              </a:defRPr>
            </a:lvl2pPr>
            <a:lvl3pPr>
              <a:buNone/>
              <a:defRPr sz="1100">
                <a:latin typeface="Segoe UI" panose="020B0502040204020203" pitchFamily="34" charset="0"/>
                <a:cs typeface="Segoe UI" panose="020B0502040204020203" pitchFamily="34" charset="0"/>
              </a:defRPr>
            </a:lvl3pPr>
            <a:lvl4pPr>
              <a:buNone/>
              <a:defRPr sz="1050">
                <a:latin typeface="Segoe UI" panose="020B0502040204020203" pitchFamily="34" charset="0"/>
                <a:cs typeface="Segoe UI" panose="020B0502040204020203" pitchFamily="34" charset="0"/>
              </a:defRPr>
            </a:lvl4pPr>
            <a:lvl5pPr>
              <a:buNone/>
              <a:defRPr sz="1050">
                <a:latin typeface="Segoe UI" panose="020B0502040204020203" pitchFamily="34" charset="0"/>
                <a:cs typeface="Segoe UI" panose="020B0502040204020203" pitchFamily="34" charset="0"/>
              </a:defRPr>
            </a:lvl5pPr>
          </a:lstStyle>
          <a:p>
            <a:pPr lvl="0"/>
            <a:r>
              <a:rPr lang="en-US"/>
              <a:t>Caption 6</a:t>
            </a:r>
          </a:p>
        </p:txBody>
      </p:sp>
    </p:spTree>
    <p:extLst>
      <p:ext uri="{BB962C8B-B14F-4D97-AF65-F5344CB8AC3E}">
        <p14:creationId xmlns:p14="http://schemas.microsoft.com/office/powerpoint/2010/main" val="2539137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Title square photo placehol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8" name="Group 7">
            <a:extLst>
              <a:ext uri="{FF2B5EF4-FFF2-40B4-BE49-F238E27FC236}">
                <a16:creationId xmlns:a16="http://schemas.microsoft.com/office/drawing/2014/main" id="{64913CEA-C43B-4E3B-AE2A-5F44288BCBBB}"/>
              </a:ext>
            </a:extLst>
          </p:cNvPr>
          <p:cNvGrpSpPr/>
          <p:nvPr/>
        </p:nvGrpSpPr>
        <p:grpSpPr bwMode="black">
          <a:xfrm>
            <a:off x="582043" y="585788"/>
            <a:ext cx="2308795" cy="294139"/>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A3946FB-3CEF-4A23-BE32-5CA90CBB4988}"/>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3" name="Group 2">
            <a:extLst>
              <a:ext uri="{FF2B5EF4-FFF2-40B4-BE49-F238E27FC236}">
                <a16:creationId xmlns:a16="http://schemas.microsoft.com/office/drawing/2014/main" id="{14A59F3A-0957-69A6-0C6D-8595D5C00E1A}"/>
              </a:ext>
            </a:extLst>
          </p:cNvPr>
          <p:cNvGrpSpPr/>
          <p:nvPr userDrawn="1"/>
        </p:nvGrpSpPr>
        <p:grpSpPr bwMode="black">
          <a:xfrm>
            <a:off x="582043" y="585788"/>
            <a:ext cx="2308795" cy="294139"/>
            <a:chOff x="582043" y="585788"/>
            <a:chExt cx="2308795" cy="294139"/>
          </a:xfrm>
        </p:grpSpPr>
        <p:pic>
          <p:nvPicPr>
            <p:cNvPr id="4" name="Picture 3">
              <a:extLst>
                <a:ext uri="{FF2B5EF4-FFF2-40B4-BE49-F238E27FC236}">
                  <a16:creationId xmlns:a16="http://schemas.microsoft.com/office/drawing/2014/main" id="{7D360D1B-AF69-A31E-9226-7C2DBBD7CB1F}"/>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6" name="Picture 5">
              <a:extLst>
                <a:ext uri="{FF2B5EF4-FFF2-40B4-BE49-F238E27FC236}">
                  <a16:creationId xmlns:a16="http://schemas.microsoft.com/office/drawing/2014/main" id="{2EAACB9F-CB0E-4F6D-59A6-9C499A2F7409}"/>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7" name="Rectangle 6">
            <a:extLst>
              <a:ext uri="{FF2B5EF4-FFF2-40B4-BE49-F238E27FC236}">
                <a16:creationId xmlns:a16="http://schemas.microsoft.com/office/drawing/2014/main" id="{9E04C887-D5EC-73B1-A5F3-20AFC0037870}"/>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4457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chemeClr val="tx1"/>
                </a:solidFill>
                <a:latin typeface="+mn-lt"/>
              </a:defRPr>
            </a:lvl1pPr>
            <a:lvl2pPr marL="537832" indent="-224097">
              <a:lnSpc>
                <a:spcPct val="90000"/>
              </a:lnSpc>
              <a:spcBef>
                <a:spcPts val="0"/>
              </a:spcBef>
              <a:spcAft>
                <a:spcPts val="1274"/>
              </a:spcAft>
              <a:buClr>
                <a:srgbClr val="000000"/>
              </a:buClr>
              <a:buSzPct val="77000"/>
              <a:buFont typeface="Apple Symbols" panose="02000000000000000000" pitchFamily="2" charset="-79"/>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24877591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hre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23511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op_Banner_NoTert_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25B98F-75D1-1C12-C38F-3ABA1B9F3F9A}"/>
              </a:ext>
            </a:extLst>
          </p:cNvPr>
          <p:cNvSpPr>
            <a:spLocks noGrp="1"/>
          </p:cNvSpPr>
          <p:nvPr>
            <p:ph type="sldNum" sz="quarter" idx="18"/>
          </p:nvPr>
        </p:nvSpPr>
        <p:spPr/>
        <p:txBody>
          <a:bodyPr/>
          <a:lstStyle>
            <a:lvl1pPr>
              <a:defRPr b="0" i="0">
                <a:latin typeface="Segoe Sans Tex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26207E-29C7-4F9F-8309-C6BAAD6BC8C8}" type="slidenum">
              <a:rPr kumimoji="0" lang="en-US" sz="18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4" name="Footer Placeholder 1">
            <a:extLst>
              <a:ext uri="{FF2B5EF4-FFF2-40B4-BE49-F238E27FC236}">
                <a16:creationId xmlns:a16="http://schemas.microsoft.com/office/drawing/2014/main" id="{1755EFB9-9C51-91C0-FEAF-31297B8B2C68}"/>
              </a:ext>
            </a:extLst>
          </p:cNvPr>
          <p:cNvSpPr>
            <a:spLocks noGrp="1"/>
          </p:cNvSpPr>
          <p:nvPr>
            <p:ph type="ftr" sz="quarter" idx="12"/>
          </p:nvPr>
        </p:nvSpPr>
        <p:spPr>
          <a:xfrm>
            <a:off x="584200" y="6477356"/>
            <a:ext cx="4114800" cy="123111"/>
          </a:xfrm>
        </p:spPr>
        <p:txBody>
          <a:bodyPr/>
          <a:lstStyle>
            <a:lvl1pPr>
              <a:defRPr b="0" i="0">
                <a:solidFill>
                  <a:schemeClr val="tx1"/>
                </a:solidFill>
                <a:latin typeface="Segoe UI Variable Small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Variable Small Light" pitchFamily="2" charset="0"/>
                <a:ea typeface="+mn-ea"/>
                <a:cs typeface="+mn-cs"/>
              </a:rPr>
              <a:t>Microsoft Confidential</a:t>
            </a:r>
          </a:p>
        </p:txBody>
      </p:sp>
      <p:sp>
        <p:nvSpPr>
          <p:cNvPr id="2" name="Text Placeholder 5">
            <a:extLst>
              <a:ext uri="{FF2B5EF4-FFF2-40B4-BE49-F238E27FC236}">
                <a16:creationId xmlns:a16="http://schemas.microsoft.com/office/drawing/2014/main" id="{1F89D54B-A001-3C9B-53E1-04316B3BEEE3}"/>
              </a:ext>
            </a:extLst>
          </p:cNvPr>
          <p:cNvSpPr>
            <a:spLocks noGrp="1"/>
          </p:cNvSpPr>
          <p:nvPr>
            <p:ph type="body" sz="quarter" idx="15" hasCustomPrompt="1"/>
          </p:nvPr>
        </p:nvSpPr>
        <p:spPr>
          <a:xfrm>
            <a:off x="584200" y="207604"/>
            <a:ext cx="11025187" cy="553998"/>
          </a:xfrm>
        </p:spPr>
        <p:txBody>
          <a:bodyPr/>
          <a:lstStyle>
            <a:lvl1pPr marL="0" indent="0">
              <a:buNone/>
              <a:defRPr sz="3600" b="1" i="0">
                <a:solidFill>
                  <a:schemeClr val="tx1"/>
                </a:solidFill>
                <a:latin typeface="Segoe Sans Text" pitchFamily="2" charset="0"/>
                <a:cs typeface="Segoe Sans Text" pitchFamily="2" charset="0"/>
              </a:defRPr>
            </a:lvl1pPr>
          </a:lstStyle>
          <a:p>
            <a:pPr lvl="0"/>
            <a:r>
              <a:rPr lang="en-US"/>
              <a:t>Click to edit title</a:t>
            </a:r>
          </a:p>
        </p:txBody>
      </p:sp>
      <p:sp>
        <p:nvSpPr>
          <p:cNvPr id="8" name="Text Placeholder 5">
            <a:extLst>
              <a:ext uri="{FF2B5EF4-FFF2-40B4-BE49-F238E27FC236}">
                <a16:creationId xmlns:a16="http://schemas.microsoft.com/office/drawing/2014/main" id="{3222C640-394F-EE5B-0FA9-E5491939EF08}"/>
              </a:ext>
            </a:extLst>
          </p:cNvPr>
          <p:cNvSpPr>
            <a:spLocks noGrp="1"/>
          </p:cNvSpPr>
          <p:nvPr>
            <p:ph type="body" sz="quarter" idx="19" hasCustomPrompt="1"/>
          </p:nvPr>
        </p:nvSpPr>
        <p:spPr>
          <a:xfrm>
            <a:off x="563497" y="1202078"/>
            <a:ext cx="11045889" cy="5067673"/>
          </a:xfrm>
        </p:spPr>
        <p:txBody>
          <a:bodyPr/>
          <a:lstStyle>
            <a:lvl1pPr marL="0" indent="0">
              <a:buNone/>
              <a:defRPr sz="2000" b="1" i="0">
                <a:solidFill>
                  <a:schemeClr val="tx1"/>
                </a:solidFill>
                <a:latin typeface="Segoe Sans Text Semibold" pitchFamily="2" charset="0"/>
                <a:cs typeface="Segoe Sans Text Semibold" pitchFamily="2" charset="0"/>
              </a:defRPr>
            </a:lvl1pPr>
          </a:lstStyle>
          <a:p>
            <a:pPr lvl="0"/>
            <a:r>
              <a:rPr lang="en-US"/>
              <a:t>Click to edit text</a:t>
            </a:r>
          </a:p>
        </p:txBody>
      </p:sp>
    </p:spTree>
    <p:extLst>
      <p:ext uri="{BB962C8B-B14F-4D97-AF65-F5344CB8AC3E}">
        <p14:creationId xmlns:p14="http://schemas.microsoft.com/office/powerpoint/2010/main" val="390233173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Section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611142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410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59270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E29F-AF9D-726D-17C4-FB32F7999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A39077-8261-E432-333F-71934C1F28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EC2C88-E66F-A587-2859-9C4A7B0667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2C7E6F-489F-AB27-B2BA-236041807358}"/>
              </a:ext>
            </a:extLst>
          </p:cNvPr>
          <p:cNvSpPr>
            <a:spLocks noGrp="1"/>
          </p:cNvSpPr>
          <p:nvPr>
            <p:ph type="dt" sz="half" idx="10"/>
          </p:nvPr>
        </p:nvSpPr>
        <p:spPr/>
        <p:txBody>
          <a:bodyPr/>
          <a:lstStyle/>
          <a:p>
            <a:fld id="{28BEFBB7-C6BA-4513-80B5-CC2056D4B9FF}" type="datetimeFigureOut">
              <a:rPr lang="en-US" smtClean="0"/>
              <a:t>4/15/2025</a:t>
            </a:fld>
            <a:endParaRPr lang="en-US"/>
          </a:p>
        </p:txBody>
      </p:sp>
      <p:sp>
        <p:nvSpPr>
          <p:cNvPr id="6" name="Footer Placeholder 5">
            <a:extLst>
              <a:ext uri="{FF2B5EF4-FFF2-40B4-BE49-F238E27FC236}">
                <a16:creationId xmlns:a16="http://schemas.microsoft.com/office/drawing/2014/main" id="{43C6C33C-A296-B3C9-41CC-C61B36BBC0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6E7102-2530-0D5D-C182-30554F45DCAD}"/>
              </a:ext>
            </a:extLst>
          </p:cNvPr>
          <p:cNvSpPr>
            <a:spLocks noGrp="1"/>
          </p:cNvSpPr>
          <p:nvPr>
            <p:ph type="sldNum" sz="quarter" idx="12"/>
          </p:nvPr>
        </p:nvSpPr>
        <p:spPr/>
        <p:txBody>
          <a:bodyPr/>
          <a:lstStyle/>
          <a:p>
            <a:fld id="{7AFC76A9-AFD1-4E8B-ABC9-50AA80FA4C1B}" type="slidenum">
              <a:rPr lang="en-US" smtClean="0"/>
              <a:t>‹#›</a:t>
            </a:fld>
            <a:endParaRPr lang="en-US"/>
          </a:p>
        </p:txBody>
      </p:sp>
    </p:spTree>
    <p:extLst>
      <p:ext uri="{BB962C8B-B14F-4D97-AF65-F5344CB8AC3E}">
        <p14:creationId xmlns:p14="http://schemas.microsoft.com/office/powerpoint/2010/main" val="1974585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2" name="Date Placeholder 1">
            <a:extLst>
              <a:ext uri="{FF2B5EF4-FFF2-40B4-BE49-F238E27FC236}">
                <a16:creationId xmlns:a16="http://schemas.microsoft.com/office/drawing/2014/main" id="{904908E0-DABF-4D3F-8EFF-D03BC9187A9C}"/>
              </a:ext>
            </a:extLst>
          </p:cNvPr>
          <p:cNvSpPr>
            <a:spLocks noGrp="1"/>
          </p:cNvSpPr>
          <p:nvPr>
            <p:ph type="dt" sz="half" idx="13"/>
          </p:nvPr>
        </p:nvSpPr>
        <p:spPr/>
        <p:txBody>
          <a:bodyPr/>
          <a:lstStyle/>
          <a:p>
            <a:fld id="{FF692136-49B9-4B67-8AA0-4323356EFC37}" type="datetimeFigureOut">
              <a:rPr lang="en-US" smtClean="0"/>
              <a:t>4/15/2025</a:t>
            </a:fld>
            <a:endParaRPr lang="en-US"/>
          </a:p>
        </p:txBody>
      </p:sp>
      <p:sp>
        <p:nvSpPr>
          <p:cNvPr id="3" name="Footer Placeholder 2">
            <a:extLst>
              <a:ext uri="{FF2B5EF4-FFF2-40B4-BE49-F238E27FC236}">
                <a16:creationId xmlns:a16="http://schemas.microsoft.com/office/drawing/2014/main" id="{DE40E20C-A2DA-42AF-98BC-AE018F825FA8}"/>
              </a:ext>
            </a:extLst>
          </p:cNvPr>
          <p:cNvSpPr>
            <a:spLocks noGrp="1"/>
          </p:cNvSpPr>
          <p:nvPr>
            <p:ph type="ftr" sz="quarter" idx="14"/>
          </p:nvPr>
        </p:nvSpPr>
        <p:spPr/>
        <p:txBody>
          <a:bodyPr/>
          <a:lstStyle/>
          <a:p>
            <a:r>
              <a:rPr lang="en-US"/>
              <a:t>NDA Only</a:t>
            </a:r>
          </a:p>
        </p:txBody>
      </p:sp>
      <p:sp>
        <p:nvSpPr>
          <p:cNvPr id="4" name="Slide Number Placeholder 3">
            <a:extLst>
              <a:ext uri="{FF2B5EF4-FFF2-40B4-BE49-F238E27FC236}">
                <a16:creationId xmlns:a16="http://schemas.microsoft.com/office/drawing/2014/main" id="{1A30A166-F17C-4775-AF55-71D20E428C62}"/>
              </a:ext>
            </a:extLst>
          </p:cNvPr>
          <p:cNvSpPr>
            <a:spLocks noGrp="1"/>
          </p:cNvSpPr>
          <p:nvPr>
            <p:ph type="sldNum" sz="quarter" idx="15"/>
          </p:nvPr>
        </p:nvSpPr>
        <p:spPr/>
        <p:txBody>
          <a:bodyPr/>
          <a:lstStyle/>
          <a:p>
            <a:fld id="{3BFD7336-973C-4C94-B29D-858A70EDA836}" type="slidenum">
              <a:rPr lang="en-US" smtClean="0"/>
              <a:t>‹#›</a:t>
            </a:fld>
            <a:endParaRPr lang="en-US"/>
          </a:p>
        </p:txBody>
      </p:sp>
    </p:spTree>
    <p:extLst>
      <p:ext uri="{BB962C8B-B14F-4D97-AF65-F5344CB8AC3E}">
        <p14:creationId xmlns:p14="http://schemas.microsoft.com/office/powerpoint/2010/main" val="25919008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1"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1" y="3029995"/>
            <a:ext cx="963038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36547939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
        <p:nvSpPr>
          <p:cNvPr id="6" name="Footer Placeholder 14">
            <a:extLst>
              <a:ext uri="{FF2B5EF4-FFF2-40B4-BE49-F238E27FC236}">
                <a16:creationId xmlns:a16="http://schemas.microsoft.com/office/drawing/2014/main" id="{5D44EBAA-1080-2641-A084-EB6038C6BC5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77321138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8578204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4" name="Text Placeholder 3">
            <a:extLst>
              <a:ext uri="{FF2B5EF4-FFF2-40B4-BE49-F238E27FC236}">
                <a16:creationId xmlns:a16="http://schemas.microsoft.com/office/drawing/2014/main" id="{567B8D63-347C-7B4E-B40B-D5729D1F07C4}"/>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95340272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890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2464681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6539625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Title Slide 2">
    <p:bg>
      <p:bgPr>
        <a:solidFill>
          <a:schemeClr val="bg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2BC64979-D97F-2FFE-A8C1-5B6CBB8352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31113" y="1103350"/>
            <a:ext cx="4867200" cy="4867200"/>
          </a:xfrm>
          <a:prstGeom prst="rect">
            <a:avLst/>
          </a:prstGeom>
        </p:spPr>
      </p:pic>
      <p:sp>
        <p:nvSpPr>
          <p:cNvPr id="9" name="Title 1"/>
          <p:cNvSpPr>
            <a:spLocks noGrp="1"/>
          </p:cNvSpPr>
          <p:nvPr>
            <p:ph type="title" hasCustomPrompt="1"/>
          </p:nvPr>
        </p:nvSpPr>
        <p:spPr>
          <a:xfrm>
            <a:off x="584200" y="2982952"/>
            <a:ext cx="5964881" cy="553998"/>
          </a:xfrm>
          <a:noFill/>
        </p:spPr>
        <p:txBody>
          <a:bodyPr wrap="square" lIns="0" tIns="0" rIns="0" bIns="0" anchor="b" anchorCtr="0">
            <a:spAutoFit/>
          </a:bodyPr>
          <a:lstStyle>
            <a:lvl1pPr>
              <a:defRPr sz="3600" spc="-50" baseline="0">
                <a:solidFill>
                  <a:srgbClr val="107C10"/>
                </a:solidFill>
                <a:latin typeface="Segoe UI Semibold" panose="020B0702040204020203" pitchFamily="34" charset="0"/>
                <a:cs typeface="Segoe UI Semibold" panose="020B0702040204020203" pitchFamily="34" charset="0"/>
              </a:defRPr>
            </a:lvl1pPr>
          </a:lstStyle>
          <a:p>
            <a:r>
              <a:rPr lang="en-US"/>
              <a:t>Title goes here</a:t>
            </a:r>
          </a:p>
        </p:txBody>
      </p:sp>
      <p:sp>
        <p:nvSpPr>
          <p:cNvPr id="5" name="Text Placeholder 4"/>
          <p:cNvSpPr>
            <a:spLocks noGrp="1"/>
          </p:cNvSpPr>
          <p:nvPr>
            <p:ph type="body" sz="quarter" idx="12" hasCustomPrompt="1"/>
          </p:nvPr>
        </p:nvSpPr>
        <p:spPr>
          <a:xfrm>
            <a:off x="584200" y="3771900"/>
            <a:ext cx="5964881" cy="246221"/>
          </a:xfrm>
          <a:noFill/>
        </p:spPr>
        <p:txBody>
          <a:bodyPr wrap="square" lIns="0" tIns="0" rIns="0" bIns="0">
            <a:spAutoFit/>
          </a:bodyPr>
          <a:lstStyle>
            <a:lvl1pPr marL="0" indent="0">
              <a:spcBef>
                <a:spcPts val="0"/>
              </a:spcBef>
              <a:buNone/>
              <a:defRPr sz="1600" spc="0" baseline="0">
                <a:solidFill>
                  <a:srgbClr val="000000"/>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13" name="Rectangle 12">
            <a:extLst>
              <a:ext uri="{FF2B5EF4-FFF2-40B4-BE49-F238E27FC236}">
                <a16:creationId xmlns:a16="http://schemas.microsoft.com/office/drawing/2014/main" id="{1E496E0B-D426-DA9A-1C40-E5216B9B7551}"/>
              </a:ext>
            </a:extLst>
          </p:cNvPr>
          <p:cNvSpPr/>
          <p:nvPr userDrawn="1"/>
        </p:nvSpPr>
        <p:spPr bwMode="auto">
          <a:xfrm>
            <a:off x="0" y="6611778"/>
            <a:ext cx="12192000" cy="246222"/>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s-MX"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580907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Title Slide 2">
    <p:bg>
      <p:bgPr>
        <a:solidFill>
          <a:schemeClr val="bg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2BC64979-D97F-2FFE-A8C1-5B6CBB8352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31113" y="1103350"/>
            <a:ext cx="4867200" cy="4867200"/>
          </a:xfrm>
          <a:prstGeom prst="rect">
            <a:avLst/>
          </a:prstGeom>
        </p:spPr>
      </p:pic>
      <p:sp>
        <p:nvSpPr>
          <p:cNvPr id="9" name="Title 1"/>
          <p:cNvSpPr>
            <a:spLocks noGrp="1"/>
          </p:cNvSpPr>
          <p:nvPr>
            <p:ph type="title" hasCustomPrompt="1"/>
          </p:nvPr>
        </p:nvSpPr>
        <p:spPr>
          <a:xfrm>
            <a:off x="584200" y="2982952"/>
            <a:ext cx="5964881" cy="553998"/>
          </a:xfrm>
          <a:noFill/>
        </p:spPr>
        <p:txBody>
          <a:bodyPr wrap="square" lIns="0" tIns="0" rIns="0" bIns="0" anchor="b" anchorCtr="0">
            <a:spAutoFit/>
          </a:bodyPr>
          <a:lstStyle>
            <a:lvl1pPr>
              <a:defRPr sz="3600" spc="-50" baseline="0">
                <a:solidFill>
                  <a:srgbClr val="0078D4"/>
                </a:solidFill>
                <a:latin typeface="Segoe UI Semibold" panose="020B0702040204020203" pitchFamily="34" charset="0"/>
                <a:cs typeface="Segoe UI Semibold" panose="020B0702040204020203" pitchFamily="34" charset="0"/>
              </a:defRPr>
            </a:lvl1pPr>
          </a:lstStyle>
          <a:p>
            <a:r>
              <a:rPr lang="en-US"/>
              <a:t>Title goes here</a:t>
            </a:r>
          </a:p>
        </p:txBody>
      </p:sp>
      <p:sp>
        <p:nvSpPr>
          <p:cNvPr id="5" name="Text Placeholder 4"/>
          <p:cNvSpPr>
            <a:spLocks noGrp="1"/>
          </p:cNvSpPr>
          <p:nvPr>
            <p:ph type="body" sz="quarter" idx="12" hasCustomPrompt="1"/>
          </p:nvPr>
        </p:nvSpPr>
        <p:spPr>
          <a:xfrm>
            <a:off x="584200" y="3771900"/>
            <a:ext cx="5964881" cy="246221"/>
          </a:xfrm>
          <a:noFill/>
        </p:spPr>
        <p:txBody>
          <a:bodyPr wrap="square" lIns="0" tIns="0" rIns="0" bIns="0">
            <a:spAutoFit/>
          </a:bodyPr>
          <a:lstStyle>
            <a:lvl1pPr marL="0" indent="0">
              <a:spcBef>
                <a:spcPts val="0"/>
              </a:spcBef>
              <a:buNone/>
              <a:defRPr sz="1600" spc="0" baseline="0">
                <a:solidFill>
                  <a:srgbClr val="000000"/>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13" name="Rectangle 12">
            <a:extLst>
              <a:ext uri="{FF2B5EF4-FFF2-40B4-BE49-F238E27FC236}">
                <a16:creationId xmlns:a16="http://schemas.microsoft.com/office/drawing/2014/main" id="{1E496E0B-D426-DA9A-1C40-E5216B9B7551}"/>
              </a:ext>
            </a:extLst>
          </p:cNvPr>
          <p:cNvSpPr/>
          <p:nvPr userDrawn="1"/>
        </p:nvSpPr>
        <p:spPr bwMode="auto">
          <a:xfrm>
            <a:off x="0" y="6611778"/>
            <a:ext cx="12192000" cy="246222"/>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s-MX"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35206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_Title Slide 2">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82952"/>
            <a:ext cx="5964881" cy="553998"/>
          </a:xfrm>
          <a:noFill/>
        </p:spPr>
        <p:txBody>
          <a:bodyPr wrap="square" lIns="0" tIns="0" rIns="0" bIns="0" anchor="b" anchorCtr="0">
            <a:spAutoFit/>
          </a:bodyPr>
          <a:lstStyle>
            <a:lvl1pPr>
              <a:defRPr sz="3600" spc="-50" baseline="0">
                <a:solidFill>
                  <a:schemeClr val="tx1"/>
                </a:solidFill>
                <a:latin typeface="Segoe UI Semibold" panose="020B0702040204020203" pitchFamily="34" charset="0"/>
                <a:cs typeface="Segoe UI Semibold" panose="020B0702040204020203" pitchFamily="34" charset="0"/>
              </a:defRPr>
            </a:lvl1pPr>
          </a:lstStyle>
          <a:p>
            <a:r>
              <a:rPr lang="en-US"/>
              <a:t>Title goes here</a:t>
            </a:r>
          </a:p>
        </p:txBody>
      </p:sp>
      <p:sp>
        <p:nvSpPr>
          <p:cNvPr id="5" name="Text Placeholder 4"/>
          <p:cNvSpPr>
            <a:spLocks noGrp="1"/>
          </p:cNvSpPr>
          <p:nvPr>
            <p:ph type="body" sz="quarter" idx="12" hasCustomPrompt="1"/>
          </p:nvPr>
        </p:nvSpPr>
        <p:spPr>
          <a:xfrm>
            <a:off x="584200" y="3771900"/>
            <a:ext cx="5964881" cy="246221"/>
          </a:xfrm>
          <a:noFill/>
        </p:spPr>
        <p:txBody>
          <a:bodyPr wrap="square" lIns="0" tIns="0" rIns="0" bIns="0">
            <a:spAutoFit/>
          </a:bodyPr>
          <a:lstStyle>
            <a:lvl1pPr marL="0" indent="0">
              <a:spcBef>
                <a:spcPts val="0"/>
              </a:spcBef>
              <a:buNone/>
              <a:defRPr sz="1600" spc="0" baseline="0">
                <a:solidFill>
                  <a:srgbClr val="000000"/>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13" name="Rectangle 12">
            <a:extLst>
              <a:ext uri="{FF2B5EF4-FFF2-40B4-BE49-F238E27FC236}">
                <a16:creationId xmlns:a16="http://schemas.microsoft.com/office/drawing/2014/main" id="{1E496E0B-D426-DA9A-1C40-E5216B9B7551}"/>
              </a:ext>
            </a:extLst>
          </p:cNvPr>
          <p:cNvSpPr/>
          <p:nvPr userDrawn="1"/>
        </p:nvSpPr>
        <p:spPr bwMode="auto">
          <a:xfrm>
            <a:off x="0" y="6611778"/>
            <a:ext cx="12192000" cy="246222"/>
          </a:xfrm>
          <a:prstGeom prst="rect">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s-MX"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06586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Title Slide 2">
    <p:bg>
      <p:bgPr>
        <a:solidFill>
          <a:srgbClr val="FFB900"/>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82952"/>
            <a:ext cx="5964881" cy="553998"/>
          </a:xfrm>
          <a:noFill/>
        </p:spPr>
        <p:txBody>
          <a:bodyPr wrap="square" lIns="0" tIns="0" rIns="0" bIns="0" anchor="b" anchorCtr="0">
            <a:spAutoFit/>
          </a:bodyPr>
          <a:lstStyle>
            <a:lvl1pPr>
              <a:defRPr sz="3600" spc="-50" baseline="0">
                <a:solidFill>
                  <a:srgbClr val="000000"/>
                </a:solidFill>
                <a:latin typeface="Segoe UI Semibold" panose="020B0702040204020203" pitchFamily="34" charset="0"/>
                <a:cs typeface="Segoe UI Semibold" panose="020B0702040204020203" pitchFamily="34" charset="0"/>
              </a:defRPr>
            </a:lvl1pPr>
          </a:lstStyle>
          <a:p>
            <a:r>
              <a:rPr lang="en-US"/>
              <a:t>Title goes here</a:t>
            </a:r>
          </a:p>
        </p:txBody>
      </p:sp>
      <p:sp>
        <p:nvSpPr>
          <p:cNvPr id="5" name="Text Placeholder 4"/>
          <p:cNvSpPr>
            <a:spLocks noGrp="1"/>
          </p:cNvSpPr>
          <p:nvPr>
            <p:ph type="body" sz="quarter" idx="12" hasCustomPrompt="1"/>
          </p:nvPr>
        </p:nvSpPr>
        <p:spPr>
          <a:xfrm>
            <a:off x="584200" y="3962400"/>
            <a:ext cx="5964881" cy="246221"/>
          </a:xfrm>
          <a:noFill/>
        </p:spPr>
        <p:txBody>
          <a:bodyPr wrap="square" lIns="0" tIns="0" rIns="0" bIns="0">
            <a:spAutoFit/>
          </a:bodyPr>
          <a:lstStyle>
            <a:lvl1pPr marL="0" indent="0">
              <a:spcBef>
                <a:spcPts val="0"/>
              </a:spcBef>
              <a:buNone/>
              <a:defRPr sz="1600" spc="0" baseline="0">
                <a:solidFill>
                  <a:srgbClr val="000000"/>
                </a:solidFill>
                <a:latin typeface="Segoe UI" panose="020B0502040204020203" pitchFamily="34" charset="0"/>
                <a:cs typeface="Segoe UI" panose="020B0502040204020203" pitchFamily="34" charset="0"/>
              </a:defRPr>
            </a:lvl1pPr>
          </a:lstStyle>
          <a:p>
            <a:pPr lvl="0"/>
            <a:r>
              <a:rPr lang="en-US"/>
              <a:t>Speaker name or subtitle text</a:t>
            </a:r>
          </a:p>
        </p:txBody>
      </p:sp>
      <p:pic>
        <p:nvPicPr>
          <p:cNvPr id="4" name="Graphic 3">
            <a:extLst>
              <a:ext uri="{FF2B5EF4-FFF2-40B4-BE49-F238E27FC236}">
                <a16:creationId xmlns:a16="http://schemas.microsoft.com/office/drawing/2014/main" id="{9233C245-454E-EB5E-A7F6-F5F088FB0F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31652" y="1129473"/>
            <a:ext cx="4866661" cy="4866661"/>
          </a:xfrm>
          <a:prstGeom prst="rect">
            <a:avLst/>
          </a:prstGeom>
        </p:spPr>
      </p:pic>
    </p:spTree>
    <p:extLst>
      <p:ext uri="{BB962C8B-B14F-4D97-AF65-F5344CB8AC3E}">
        <p14:creationId xmlns:p14="http://schemas.microsoft.com/office/powerpoint/2010/main" val="1448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le Slide 2">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82952"/>
            <a:ext cx="5964881" cy="553998"/>
          </a:xfrm>
          <a:noFill/>
        </p:spPr>
        <p:txBody>
          <a:bodyPr wrap="square" lIns="0" tIns="0" rIns="0" bIns="0" anchor="b" anchorCtr="0">
            <a:spAutoFit/>
          </a:bodyPr>
          <a:lstStyle>
            <a:lvl1pPr>
              <a:defRPr sz="3600" spc="-50" baseline="0">
                <a:solidFill>
                  <a:schemeClr val="bg1"/>
                </a:solidFill>
                <a:latin typeface="Segoe UI Semibold" panose="020B0702040204020203" pitchFamily="34" charset="0"/>
                <a:cs typeface="Segoe UI Semibold" panose="020B0702040204020203" pitchFamily="34" charset="0"/>
              </a:defRPr>
            </a:lvl1pPr>
          </a:lstStyle>
          <a:p>
            <a:r>
              <a:rPr lang="en-US"/>
              <a:t>Title goes here</a:t>
            </a:r>
          </a:p>
        </p:txBody>
      </p:sp>
      <p:sp>
        <p:nvSpPr>
          <p:cNvPr id="5" name="Text Placeholder 4"/>
          <p:cNvSpPr>
            <a:spLocks noGrp="1"/>
          </p:cNvSpPr>
          <p:nvPr>
            <p:ph type="body" sz="quarter" idx="12" hasCustomPrompt="1"/>
          </p:nvPr>
        </p:nvSpPr>
        <p:spPr>
          <a:xfrm>
            <a:off x="584200" y="3962400"/>
            <a:ext cx="5964881" cy="246221"/>
          </a:xfrm>
          <a:noFill/>
        </p:spPr>
        <p:txBody>
          <a:bodyPr wrap="square" lIns="0" tIns="0" rIns="0" bIns="0">
            <a:spAutoFit/>
          </a:bodyPr>
          <a:lstStyle>
            <a:lvl1pPr marL="0" indent="0">
              <a:spcBef>
                <a:spcPts val="0"/>
              </a:spcBef>
              <a:buNone/>
              <a:defRPr sz="16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 text</a:t>
            </a:r>
          </a:p>
        </p:txBody>
      </p:sp>
      <p:pic>
        <p:nvPicPr>
          <p:cNvPr id="4" name="Graphic 3">
            <a:extLst>
              <a:ext uri="{FF2B5EF4-FFF2-40B4-BE49-F238E27FC236}">
                <a16:creationId xmlns:a16="http://schemas.microsoft.com/office/drawing/2014/main" id="{9233C245-454E-EB5E-A7F6-F5F088FB0F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31652" y="1129473"/>
            <a:ext cx="4866661" cy="4866661"/>
          </a:xfrm>
          <a:prstGeom prst="rect">
            <a:avLst/>
          </a:prstGeom>
        </p:spPr>
      </p:pic>
    </p:spTree>
    <p:extLst>
      <p:ext uri="{BB962C8B-B14F-4D97-AF65-F5344CB8AC3E}">
        <p14:creationId xmlns:p14="http://schemas.microsoft.com/office/powerpoint/2010/main" val="2689724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Title Slide 2">
    <p:bg>
      <p:bgPr>
        <a:solidFill>
          <a:srgbClr val="107C10"/>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82952"/>
            <a:ext cx="5964881" cy="553998"/>
          </a:xfrm>
          <a:noFill/>
        </p:spPr>
        <p:txBody>
          <a:bodyPr wrap="square" lIns="0" tIns="0" rIns="0" bIns="0" anchor="b" anchorCtr="0">
            <a:spAutoFit/>
          </a:bodyPr>
          <a:lstStyle>
            <a:lvl1pPr>
              <a:defRPr sz="3600" spc="-50" baseline="0">
                <a:solidFill>
                  <a:schemeClr val="bg1"/>
                </a:solidFill>
                <a:latin typeface="Segoe UI Semibold" panose="020B0702040204020203" pitchFamily="34" charset="0"/>
                <a:cs typeface="Segoe UI Semibold" panose="020B0702040204020203" pitchFamily="34" charset="0"/>
              </a:defRPr>
            </a:lvl1pPr>
          </a:lstStyle>
          <a:p>
            <a:r>
              <a:rPr lang="en-US"/>
              <a:t>Title goes here</a:t>
            </a:r>
          </a:p>
        </p:txBody>
      </p:sp>
      <p:sp>
        <p:nvSpPr>
          <p:cNvPr id="5" name="Text Placeholder 4"/>
          <p:cNvSpPr>
            <a:spLocks noGrp="1"/>
          </p:cNvSpPr>
          <p:nvPr>
            <p:ph type="body" sz="quarter" idx="12" hasCustomPrompt="1"/>
          </p:nvPr>
        </p:nvSpPr>
        <p:spPr>
          <a:xfrm>
            <a:off x="584200" y="3962400"/>
            <a:ext cx="5964881" cy="246221"/>
          </a:xfrm>
          <a:noFill/>
        </p:spPr>
        <p:txBody>
          <a:bodyPr wrap="square" lIns="0" tIns="0" rIns="0" bIns="0">
            <a:spAutoFit/>
          </a:bodyPr>
          <a:lstStyle>
            <a:lvl1pPr marL="0" indent="0">
              <a:spcBef>
                <a:spcPts val="0"/>
              </a:spcBef>
              <a:buNone/>
              <a:defRPr sz="16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 text</a:t>
            </a:r>
          </a:p>
        </p:txBody>
      </p:sp>
      <p:pic>
        <p:nvPicPr>
          <p:cNvPr id="4" name="Graphic 3">
            <a:extLst>
              <a:ext uri="{FF2B5EF4-FFF2-40B4-BE49-F238E27FC236}">
                <a16:creationId xmlns:a16="http://schemas.microsoft.com/office/drawing/2014/main" id="{9233C245-454E-EB5E-A7F6-F5F088FB0F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31652" y="1129473"/>
            <a:ext cx="4866661" cy="4866661"/>
          </a:xfrm>
          <a:prstGeom prst="rect">
            <a:avLst/>
          </a:prstGeom>
        </p:spPr>
      </p:pic>
    </p:spTree>
    <p:extLst>
      <p:ext uri="{BB962C8B-B14F-4D97-AF65-F5344CB8AC3E}">
        <p14:creationId xmlns:p14="http://schemas.microsoft.com/office/powerpoint/2010/main" val="2961404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1_Section Titl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58986C-C55D-4A8C-AAAF-1FEA4E9C56A2}"/>
              </a:ext>
            </a:extLst>
          </p:cNvPr>
          <p:cNvSpPr/>
          <p:nvPr userDrawn="1"/>
        </p:nvSpPr>
        <p:spPr>
          <a:xfrm>
            <a:off x="6099142" y="0"/>
            <a:ext cx="609285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4">
            <a:extLst>
              <a:ext uri="{FF2B5EF4-FFF2-40B4-BE49-F238E27FC236}">
                <a16:creationId xmlns:a16="http://schemas.microsoft.com/office/drawing/2014/main" id="{6E1CF619-8ECC-83DE-8460-A33C6E634AAF}"/>
              </a:ext>
            </a:extLst>
          </p:cNvPr>
          <p:cNvSpPr>
            <a:spLocks noGrp="1"/>
          </p:cNvSpPr>
          <p:nvPr>
            <p:ph type="pic" sz="quarter" idx="11"/>
          </p:nvPr>
        </p:nvSpPr>
        <p:spPr>
          <a:xfrm>
            <a:off x="7183438" y="1216818"/>
            <a:ext cx="4424362" cy="4424363"/>
          </a:xfrm>
        </p:spPr>
        <p:txBody>
          <a:bodyPr/>
          <a:lstStyle/>
          <a:p>
            <a:endParaRPr lang="en-US"/>
          </a:p>
        </p:txBody>
      </p:sp>
      <p:grpSp>
        <p:nvGrpSpPr>
          <p:cNvPr id="5" name="Group 4">
            <a:extLst>
              <a:ext uri="{FF2B5EF4-FFF2-40B4-BE49-F238E27FC236}">
                <a16:creationId xmlns:a16="http://schemas.microsoft.com/office/drawing/2014/main" id="{BFB207B0-D0D0-0339-A7C3-4985252CAB30}"/>
              </a:ext>
            </a:extLst>
          </p:cNvPr>
          <p:cNvGrpSpPr/>
          <p:nvPr userDrawn="1"/>
        </p:nvGrpSpPr>
        <p:grpSpPr>
          <a:xfrm>
            <a:off x="8211425" y="2600549"/>
            <a:ext cx="2065446" cy="2176416"/>
            <a:chOff x="8211425" y="2600549"/>
            <a:chExt cx="2065446" cy="2176416"/>
          </a:xfrm>
        </p:grpSpPr>
        <p:grpSp>
          <p:nvGrpSpPr>
            <p:cNvPr id="7" name="Group 6">
              <a:extLst>
                <a:ext uri="{FF2B5EF4-FFF2-40B4-BE49-F238E27FC236}">
                  <a16:creationId xmlns:a16="http://schemas.microsoft.com/office/drawing/2014/main" id="{C5F82759-7E0F-44A5-D926-B922EBAD7967}"/>
                </a:ext>
              </a:extLst>
            </p:cNvPr>
            <p:cNvGrpSpPr/>
            <p:nvPr/>
          </p:nvGrpSpPr>
          <p:grpSpPr>
            <a:xfrm>
              <a:off x="8211425" y="2600549"/>
              <a:ext cx="2065446" cy="1584676"/>
              <a:chOff x="7839340" y="2336579"/>
              <a:chExt cx="2815960" cy="2160494"/>
            </a:xfrm>
          </p:grpSpPr>
          <p:sp>
            <p:nvSpPr>
              <p:cNvPr id="9" name="Rectangle 8">
                <a:extLst>
                  <a:ext uri="{FF2B5EF4-FFF2-40B4-BE49-F238E27FC236}">
                    <a16:creationId xmlns:a16="http://schemas.microsoft.com/office/drawing/2014/main" id="{2E5E06E0-8E2F-8CAA-031A-CC51EA796EB3}"/>
                  </a:ext>
                </a:extLst>
              </p:cNvPr>
              <p:cNvSpPr/>
              <p:nvPr/>
            </p:nvSpPr>
            <p:spPr>
              <a:xfrm>
                <a:off x="7839340" y="2336579"/>
                <a:ext cx="2809616" cy="2153352"/>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64FDAD7-409D-E788-51F5-08CF601A7AB1}"/>
                  </a:ext>
                </a:extLst>
              </p:cNvPr>
              <p:cNvSpPr/>
              <p:nvPr/>
            </p:nvSpPr>
            <p:spPr>
              <a:xfrm>
                <a:off x="9569962" y="2581139"/>
                <a:ext cx="661851" cy="661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30">
                <a:extLst>
                  <a:ext uri="{FF2B5EF4-FFF2-40B4-BE49-F238E27FC236}">
                    <a16:creationId xmlns:a16="http://schemas.microsoft.com/office/drawing/2014/main" id="{CEACFD07-3359-33D7-57FA-04D94E758865}"/>
                  </a:ext>
                </a:extLst>
              </p:cNvPr>
              <p:cNvSpPr/>
              <p:nvPr/>
            </p:nvSpPr>
            <p:spPr>
              <a:xfrm>
                <a:off x="7848600" y="3165603"/>
                <a:ext cx="1965961" cy="1331470"/>
              </a:xfrm>
              <a:custGeom>
                <a:avLst/>
                <a:gdLst>
                  <a:gd name="connsiteX0" fmla="*/ 0 w 2290355"/>
                  <a:gd name="connsiteY0" fmla="*/ 1331470 h 1331470"/>
                  <a:gd name="connsiteX1" fmla="*/ 1145178 w 2290355"/>
                  <a:gd name="connsiteY1" fmla="*/ 0 h 1331470"/>
                  <a:gd name="connsiteX2" fmla="*/ 2290355 w 2290355"/>
                  <a:gd name="connsiteY2" fmla="*/ 1331470 h 1331470"/>
                  <a:gd name="connsiteX3" fmla="*/ 0 w 2290355"/>
                  <a:gd name="connsiteY3" fmla="*/ 1331470 h 1331470"/>
                  <a:gd name="connsiteX0" fmla="*/ 0 w 2290355"/>
                  <a:gd name="connsiteY0" fmla="*/ 1331470 h 1331470"/>
                  <a:gd name="connsiteX1" fmla="*/ 324394 w 2290355"/>
                  <a:gd name="connsiteY1" fmla="*/ 949197 h 1331470"/>
                  <a:gd name="connsiteX2" fmla="*/ 1145178 w 2290355"/>
                  <a:gd name="connsiteY2" fmla="*/ 0 h 1331470"/>
                  <a:gd name="connsiteX3" fmla="*/ 2290355 w 2290355"/>
                  <a:gd name="connsiteY3" fmla="*/ 1331470 h 1331470"/>
                  <a:gd name="connsiteX4" fmla="*/ 0 w 2290355"/>
                  <a:gd name="connsiteY4" fmla="*/ 1331470 h 1331470"/>
                  <a:gd name="connsiteX0" fmla="*/ 0 w 2290355"/>
                  <a:gd name="connsiteY0" fmla="*/ 1331470 h 1331470"/>
                  <a:gd name="connsiteX1" fmla="*/ 324394 w 2290355"/>
                  <a:gd name="connsiteY1" fmla="*/ 949197 h 1331470"/>
                  <a:gd name="connsiteX2" fmla="*/ 1145178 w 2290355"/>
                  <a:gd name="connsiteY2" fmla="*/ 0 h 1331470"/>
                  <a:gd name="connsiteX3" fmla="*/ 2290355 w 2290355"/>
                  <a:gd name="connsiteY3" fmla="*/ 1331470 h 1331470"/>
                  <a:gd name="connsiteX4" fmla="*/ 330744 w 2290355"/>
                  <a:gd name="connsiteY4" fmla="*/ 1330197 h 1331470"/>
                  <a:gd name="connsiteX5" fmla="*/ 0 w 2290355"/>
                  <a:gd name="connsiteY5" fmla="*/ 1331470 h 1331470"/>
                  <a:gd name="connsiteX0" fmla="*/ 5806 w 1965961"/>
                  <a:gd name="connsiteY0" fmla="*/ 1318770 h 1331470"/>
                  <a:gd name="connsiteX1" fmla="*/ 0 w 1965961"/>
                  <a:gd name="connsiteY1" fmla="*/ 949197 h 1331470"/>
                  <a:gd name="connsiteX2" fmla="*/ 820784 w 1965961"/>
                  <a:gd name="connsiteY2" fmla="*/ 0 h 1331470"/>
                  <a:gd name="connsiteX3" fmla="*/ 1965961 w 1965961"/>
                  <a:gd name="connsiteY3" fmla="*/ 1331470 h 1331470"/>
                  <a:gd name="connsiteX4" fmla="*/ 6350 w 1965961"/>
                  <a:gd name="connsiteY4" fmla="*/ 1330197 h 1331470"/>
                  <a:gd name="connsiteX5" fmla="*/ 5806 w 1965961"/>
                  <a:gd name="connsiteY5" fmla="*/ 1318770 h 1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961" h="1331470">
                    <a:moveTo>
                      <a:pt x="5806" y="1318770"/>
                    </a:moveTo>
                    <a:cubicBezTo>
                      <a:pt x="3871" y="1195579"/>
                      <a:pt x="1935" y="1072388"/>
                      <a:pt x="0" y="949197"/>
                    </a:cubicBezTo>
                    <a:lnTo>
                      <a:pt x="820784" y="0"/>
                    </a:lnTo>
                    <a:lnTo>
                      <a:pt x="1965961" y="1331470"/>
                    </a:lnTo>
                    <a:lnTo>
                      <a:pt x="6350" y="1330197"/>
                    </a:lnTo>
                    <a:cubicBezTo>
                      <a:pt x="6169" y="1326388"/>
                      <a:pt x="5987" y="1322579"/>
                      <a:pt x="5806" y="1318770"/>
                    </a:cubicBezTo>
                    <a:close/>
                  </a:path>
                </a:pathLst>
              </a:custGeom>
              <a:solidFill>
                <a:schemeClr val="bg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31">
                <a:extLst>
                  <a:ext uri="{FF2B5EF4-FFF2-40B4-BE49-F238E27FC236}">
                    <a16:creationId xmlns:a16="http://schemas.microsoft.com/office/drawing/2014/main" id="{3697F093-D1A0-7277-CC6E-7EBE79D2306B}"/>
                  </a:ext>
                </a:extLst>
              </p:cNvPr>
              <p:cNvSpPr/>
              <p:nvPr/>
            </p:nvSpPr>
            <p:spPr>
              <a:xfrm>
                <a:off x="8890358" y="3494691"/>
                <a:ext cx="1764942" cy="1002382"/>
              </a:xfrm>
              <a:custGeom>
                <a:avLst/>
                <a:gdLst>
                  <a:gd name="connsiteX0" fmla="*/ 0 w 2037808"/>
                  <a:gd name="connsiteY0" fmla="*/ 1002382 h 1002382"/>
                  <a:gd name="connsiteX1" fmla="*/ 1018904 w 2037808"/>
                  <a:gd name="connsiteY1" fmla="*/ 0 h 1002382"/>
                  <a:gd name="connsiteX2" fmla="*/ 2037808 w 2037808"/>
                  <a:gd name="connsiteY2" fmla="*/ 1002382 h 1002382"/>
                  <a:gd name="connsiteX3" fmla="*/ 0 w 2037808"/>
                  <a:gd name="connsiteY3" fmla="*/ 1002382 h 1002382"/>
                  <a:gd name="connsiteX0" fmla="*/ 0 w 2037808"/>
                  <a:gd name="connsiteY0" fmla="*/ 1002382 h 1002382"/>
                  <a:gd name="connsiteX1" fmla="*/ 1018904 w 2037808"/>
                  <a:gd name="connsiteY1" fmla="*/ 0 h 1002382"/>
                  <a:gd name="connsiteX2" fmla="*/ 1764942 w 2037808"/>
                  <a:gd name="connsiteY2" fmla="*/ 734409 h 1002382"/>
                  <a:gd name="connsiteX3" fmla="*/ 2037808 w 2037808"/>
                  <a:gd name="connsiteY3" fmla="*/ 1002382 h 1002382"/>
                  <a:gd name="connsiteX4" fmla="*/ 0 w 2037808"/>
                  <a:gd name="connsiteY4" fmla="*/ 1002382 h 1002382"/>
                  <a:gd name="connsiteX0" fmla="*/ 0 w 2037808"/>
                  <a:gd name="connsiteY0" fmla="*/ 1002382 h 1002382"/>
                  <a:gd name="connsiteX1" fmla="*/ 1018904 w 2037808"/>
                  <a:gd name="connsiteY1" fmla="*/ 0 h 1002382"/>
                  <a:gd name="connsiteX2" fmla="*/ 1764942 w 2037808"/>
                  <a:gd name="connsiteY2" fmla="*/ 734409 h 1002382"/>
                  <a:gd name="connsiteX3" fmla="*/ 2037808 w 2037808"/>
                  <a:gd name="connsiteY3" fmla="*/ 1002382 h 1002382"/>
                  <a:gd name="connsiteX4" fmla="*/ 1752242 w 2037808"/>
                  <a:gd name="connsiteY4" fmla="*/ 1001109 h 1002382"/>
                  <a:gd name="connsiteX5" fmla="*/ 0 w 2037808"/>
                  <a:gd name="connsiteY5" fmla="*/ 1002382 h 1002382"/>
                  <a:gd name="connsiteX0" fmla="*/ 0 w 1764942"/>
                  <a:gd name="connsiteY0" fmla="*/ 1002382 h 1002382"/>
                  <a:gd name="connsiteX1" fmla="*/ 1018904 w 1764942"/>
                  <a:gd name="connsiteY1" fmla="*/ 0 h 1002382"/>
                  <a:gd name="connsiteX2" fmla="*/ 1764942 w 1764942"/>
                  <a:gd name="connsiteY2" fmla="*/ 734409 h 1002382"/>
                  <a:gd name="connsiteX3" fmla="*/ 1752058 w 1764942"/>
                  <a:gd name="connsiteY3" fmla="*/ 989682 h 1002382"/>
                  <a:gd name="connsiteX4" fmla="*/ 1752242 w 1764942"/>
                  <a:gd name="connsiteY4" fmla="*/ 1001109 h 1002382"/>
                  <a:gd name="connsiteX5" fmla="*/ 0 w 1764942"/>
                  <a:gd name="connsiteY5" fmla="*/ 1002382 h 100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4942" h="1002382">
                    <a:moveTo>
                      <a:pt x="0" y="1002382"/>
                    </a:moveTo>
                    <a:lnTo>
                      <a:pt x="1018904" y="0"/>
                    </a:lnTo>
                    <a:lnTo>
                      <a:pt x="1764942" y="734409"/>
                    </a:lnTo>
                    <a:lnTo>
                      <a:pt x="1752058" y="989682"/>
                    </a:lnTo>
                    <a:cubicBezTo>
                      <a:pt x="1752119" y="993491"/>
                      <a:pt x="1752181" y="997300"/>
                      <a:pt x="1752242" y="1001109"/>
                    </a:cubicBezTo>
                    <a:lnTo>
                      <a:pt x="0" y="1002382"/>
                    </a:lnTo>
                    <a:close/>
                  </a:path>
                </a:pathLst>
              </a:custGeom>
              <a:solidFill>
                <a:schemeClr val="bg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9B1850AF-6B81-DC71-5398-92FAE808E2A2}"/>
                </a:ext>
              </a:extLst>
            </p:cNvPr>
            <p:cNvSpPr txBox="1"/>
            <p:nvPr/>
          </p:nvSpPr>
          <p:spPr>
            <a:xfrm>
              <a:off x="8211425" y="4376855"/>
              <a:ext cx="2060793" cy="400110"/>
            </a:xfrm>
            <a:prstGeom prst="rect">
              <a:avLst/>
            </a:prstGeom>
            <a:noFill/>
          </p:spPr>
          <p:txBody>
            <a:bodyPr wrap="square" rtlCol="0">
              <a:spAutoFit/>
            </a:bodyPr>
            <a:lstStyle/>
            <a:p>
              <a:pPr algn="ctr"/>
              <a:r>
                <a:rPr lang="en-US" sz="2000" b="1">
                  <a:solidFill>
                    <a:schemeClr val="bg1"/>
                  </a:solidFill>
                  <a:latin typeface="Segoe UI" panose="020B0502040204020203" pitchFamily="34" charset="0"/>
                  <a:cs typeface="Segoe UI" panose="020B0502040204020203" pitchFamily="34" charset="0"/>
                </a:rPr>
                <a:t>ADD IMAGE</a:t>
              </a:r>
            </a:p>
          </p:txBody>
        </p:sp>
      </p:grpSp>
      <p:sp>
        <p:nvSpPr>
          <p:cNvPr id="2" name="Title 1"/>
          <p:cNvSpPr>
            <a:spLocks noGrp="1"/>
          </p:cNvSpPr>
          <p:nvPr>
            <p:ph type="title" hasCustomPrompt="1"/>
          </p:nvPr>
        </p:nvSpPr>
        <p:spPr>
          <a:xfrm>
            <a:off x="582613" y="3178683"/>
            <a:ext cx="52104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Segoe UI Semibold" panose="020B0702040204020203" pitchFamily="34" charset="0"/>
                <a:ea typeface="+mn-ea"/>
                <a:cs typeface="Segoe UI Semibold" panose="020B0702040204020203" pitchFamily="34" charset="0"/>
              </a:defRPr>
            </a:lvl1pPr>
          </a:lstStyle>
          <a:p>
            <a:r>
              <a:rPr lang="en-US"/>
              <a:t>Section title</a:t>
            </a:r>
          </a:p>
        </p:txBody>
      </p:sp>
    </p:spTree>
    <p:extLst>
      <p:ext uri="{BB962C8B-B14F-4D97-AF65-F5344CB8AC3E}">
        <p14:creationId xmlns:p14="http://schemas.microsoft.com/office/powerpoint/2010/main" val="31985436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369F613-ED04-2EF4-1637-5D2FE4E8192C}"/>
              </a:ext>
            </a:extLst>
          </p:cNvPr>
          <p:cNvGrpSpPr/>
          <p:nvPr userDrawn="1"/>
        </p:nvGrpSpPr>
        <p:grpSpPr>
          <a:xfrm>
            <a:off x="7075507" y="1670304"/>
            <a:ext cx="3467968" cy="4541759"/>
            <a:chOff x="7072556" y="1708404"/>
            <a:chExt cx="3467968" cy="4541759"/>
          </a:xfrm>
        </p:grpSpPr>
        <p:sp>
          <p:nvSpPr>
            <p:cNvPr id="4" name="Rectangle 3">
              <a:extLst>
                <a:ext uri="{FF2B5EF4-FFF2-40B4-BE49-F238E27FC236}">
                  <a16:creationId xmlns:a16="http://schemas.microsoft.com/office/drawing/2014/main" id="{D52523FE-3FFB-A345-32B3-F8B199989A22}"/>
                </a:ext>
              </a:extLst>
            </p:cNvPr>
            <p:cNvSpPr/>
            <p:nvPr userDrawn="1"/>
          </p:nvSpPr>
          <p:spPr bwMode="auto">
            <a:xfrm>
              <a:off x="7131049" y="1708404"/>
              <a:ext cx="3122931" cy="413677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D535E3BC-3E15-1353-64B5-655970F3789B}"/>
                </a:ext>
              </a:extLst>
            </p:cNvPr>
            <p:cNvGrpSpPr/>
            <p:nvPr/>
          </p:nvGrpSpPr>
          <p:grpSpPr>
            <a:xfrm>
              <a:off x="7072556" y="5831671"/>
              <a:ext cx="3467968" cy="418492"/>
              <a:chOff x="6597266" y="5038071"/>
              <a:chExt cx="3888817" cy="469277"/>
            </a:xfrm>
          </p:grpSpPr>
          <p:sp>
            <p:nvSpPr>
              <p:cNvPr id="6" name="Graphic 99">
                <a:extLst>
                  <a:ext uri="{FF2B5EF4-FFF2-40B4-BE49-F238E27FC236}">
                    <a16:creationId xmlns:a16="http://schemas.microsoft.com/office/drawing/2014/main" id="{DE15981D-A150-1896-FC71-E50F7056BDEF}"/>
                  </a:ext>
                </a:extLst>
              </p:cNvPr>
              <p:cNvSpPr/>
              <p:nvPr/>
            </p:nvSpPr>
            <p:spPr>
              <a:xfrm>
                <a:off x="6597266" y="5038071"/>
                <a:ext cx="3888817" cy="469277"/>
              </a:xfrm>
              <a:custGeom>
                <a:avLst/>
                <a:gdLst>
                  <a:gd name="connsiteX0" fmla="*/ 3654179 w 3888817"/>
                  <a:gd name="connsiteY0" fmla="*/ 469278 h 469277"/>
                  <a:gd name="connsiteX1" fmla="*/ 0 w 3888817"/>
                  <a:gd name="connsiteY1" fmla="*/ 469278 h 469277"/>
                  <a:gd name="connsiteX2" fmla="*/ 0 w 3888817"/>
                  <a:gd name="connsiteY2" fmla="*/ 0 h 469277"/>
                  <a:gd name="connsiteX3" fmla="*/ 3654179 w 3888817"/>
                  <a:gd name="connsiteY3" fmla="*/ 0 h 469277"/>
                  <a:gd name="connsiteX4" fmla="*/ 3888818 w 3888817"/>
                  <a:gd name="connsiteY4" fmla="*/ 234639 h 469277"/>
                  <a:gd name="connsiteX5" fmla="*/ 3888818 w 3888817"/>
                  <a:gd name="connsiteY5" fmla="*/ 234639 h 469277"/>
                  <a:gd name="connsiteX6" fmla="*/ 3654179 w 3888817"/>
                  <a:gd name="connsiteY6" fmla="*/ 469278 h 46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8817" h="469277">
                    <a:moveTo>
                      <a:pt x="3654179" y="469278"/>
                    </a:moveTo>
                    <a:lnTo>
                      <a:pt x="0" y="469278"/>
                    </a:lnTo>
                    <a:lnTo>
                      <a:pt x="0" y="0"/>
                    </a:lnTo>
                    <a:lnTo>
                      <a:pt x="3654179" y="0"/>
                    </a:lnTo>
                    <a:cubicBezTo>
                      <a:pt x="3783785" y="0"/>
                      <a:pt x="3888818" y="105070"/>
                      <a:pt x="3888818" y="234639"/>
                    </a:cubicBezTo>
                    <a:lnTo>
                      <a:pt x="3888818" y="234639"/>
                    </a:lnTo>
                    <a:cubicBezTo>
                      <a:pt x="3888818" y="364245"/>
                      <a:pt x="3783748" y="469278"/>
                      <a:pt x="3654179" y="469278"/>
                    </a:cubicBezTo>
                    <a:close/>
                  </a:path>
                </a:pathLst>
              </a:custGeom>
              <a:solidFill>
                <a:srgbClr val="0078D4"/>
              </a:solidFill>
              <a:ln w="3722" cap="flat">
                <a:noFill/>
                <a:prstDash val="solid"/>
                <a:miter/>
              </a:ln>
            </p:spPr>
            <p:txBody>
              <a:bodyPr rtlCol="0" anchor="ctr"/>
              <a:lstStyle/>
              <a:p>
                <a:endParaRPr lang="en-US"/>
              </a:p>
            </p:txBody>
          </p:sp>
          <p:sp>
            <p:nvSpPr>
              <p:cNvPr id="7" name="Graphic 99">
                <a:extLst>
                  <a:ext uri="{FF2B5EF4-FFF2-40B4-BE49-F238E27FC236}">
                    <a16:creationId xmlns:a16="http://schemas.microsoft.com/office/drawing/2014/main" id="{FB993722-1319-3FBF-D134-4647675CB705}"/>
                  </a:ext>
                </a:extLst>
              </p:cNvPr>
              <p:cNvSpPr/>
              <p:nvPr/>
            </p:nvSpPr>
            <p:spPr>
              <a:xfrm>
                <a:off x="10068000" y="5095895"/>
                <a:ext cx="356612" cy="356613"/>
              </a:xfrm>
              <a:custGeom>
                <a:avLst/>
                <a:gdLst>
                  <a:gd name="connsiteX0" fmla="*/ 356612 w 356612"/>
                  <a:gd name="connsiteY0" fmla="*/ 178306 h 356612"/>
                  <a:gd name="connsiteX1" fmla="*/ 178306 w 356612"/>
                  <a:gd name="connsiteY1" fmla="*/ 356613 h 356612"/>
                  <a:gd name="connsiteX2" fmla="*/ 0 w 356612"/>
                  <a:gd name="connsiteY2" fmla="*/ 178306 h 356612"/>
                  <a:gd name="connsiteX3" fmla="*/ 178306 w 356612"/>
                  <a:gd name="connsiteY3" fmla="*/ 0 h 356612"/>
                  <a:gd name="connsiteX4" fmla="*/ 356612 w 356612"/>
                  <a:gd name="connsiteY4" fmla="*/ 178306 h 35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12" h="356612">
                    <a:moveTo>
                      <a:pt x="356612" y="178306"/>
                    </a:moveTo>
                    <a:cubicBezTo>
                      <a:pt x="356612" y="276782"/>
                      <a:pt x="276782" y="356613"/>
                      <a:pt x="178306" y="356613"/>
                    </a:cubicBezTo>
                    <a:cubicBezTo>
                      <a:pt x="79830" y="356613"/>
                      <a:pt x="0" y="276782"/>
                      <a:pt x="0" y="178306"/>
                    </a:cubicBezTo>
                    <a:cubicBezTo>
                      <a:pt x="0" y="79830"/>
                      <a:pt x="79830" y="0"/>
                      <a:pt x="178306" y="0"/>
                    </a:cubicBezTo>
                    <a:cubicBezTo>
                      <a:pt x="276782" y="0"/>
                      <a:pt x="356612" y="79830"/>
                      <a:pt x="356612" y="178306"/>
                    </a:cubicBezTo>
                    <a:close/>
                  </a:path>
                </a:pathLst>
              </a:custGeom>
              <a:solidFill>
                <a:srgbClr val="FFFFFF"/>
              </a:solidFill>
              <a:ln w="3722" cap="flat">
                <a:noFill/>
                <a:prstDash val="solid"/>
                <a:miter/>
              </a:ln>
            </p:spPr>
            <p:txBody>
              <a:bodyPr rtlCol="0" anchor="ctr"/>
              <a:lstStyle/>
              <a:p>
                <a:endParaRPr lang="en-US"/>
              </a:p>
            </p:txBody>
          </p:sp>
        </p:grpSp>
      </p:grpSp>
      <p:grpSp>
        <p:nvGrpSpPr>
          <p:cNvPr id="8" name="Group 7">
            <a:extLst>
              <a:ext uri="{FF2B5EF4-FFF2-40B4-BE49-F238E27FC236}">
                <a16:creationId xmlns:a16="http://schemas.microsoft.com/office/drawing/2014/main" id="{01B82EA0-9E94-94F6-5615-3B0771CF9B22}"/>
              </a:ext>
            </a:extLst>
          </p:cNvPr>
          <p:cNvGrpSpPr/>
          <p:nvPr userDrawn="1"/>
        </p:nvGrpSpPr>
        <p:grpSpPr>
          <a:xfrm>
            <a:off x="3835397" y="1645920"/>
            <a:ext cx="3467965" cy="4566137"/>
            <a:chOff x="3832446" y="1684020"/>
            <a:chExt cx="3467965" cy="4566137"/>
          </a:xfrm>
        </p:grpSpPr>
        <p:sp>
          <p:nvSpPr>
            <p:cNvPr id="9" name="Rectangle 8">
              <a:extLst>
                <a:ext uri="{FF2B5EF4-FFF2-40B4-BE49-F238E27FC236}">
                  <a16:creationId xmlns:a16="http://schemas.microsoft.com/office/drawing/2014/main" id="{E9E45D1C-BDC0-AC13-7756-6FC52059B08A}"/>
                </a:ext>
              </a:extLst>
            </p:cNvPr>
            <p:cNvSpPr/>
            <p:nvPr userDrawn="1"/>
          </p:nvSpPr>
          <p:spPr bwMode="auto">
            <a:xfrm>
              <a:off x="3864493" y="1684020"/>
              <a:ext cx="3122295" cy="41738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nvGrpSpPr>
            <p:cNvPr id="10" name="Group 9">
              <a:extLst>
                <a:ext uri="{FF2B5EF4-FFF2-40B4-BE49-F238E27FC236}">
                  <a16:creationId xmlns:a16="http://schemas.microsoft.com/office/drawing/2014/main" id="{C8DD1E27-39CA-F9A1-1805-D734B2C39BDB}"/>
                </a:ext>
              </a:extLst>
            </p:cNvPr>
            <p:cNvGrpSpPr/>
            <p:nvPr/>
          </p:nvGrpSpPr>
          <p:grpSpPr>
            <a:xfrm>
              <a:off x="3832446" y="5831665"/>
              <a:ext cx="3467965" cy="418492"/>
              <a:chOff x="2898804" y="6244476"/>
              <a:chExt cx="3455378" cy="416973"/>
            </a:xfrm>
          </p:grpSpPr>
          <p:sp>
            <p:nvSpPr>
              <p:cNvPr id="11" name="Graphic 98">
                <a:extLst>
                  <a:ext uri="{FF2B5EF4-FFF2-40B4-BE49-F238E27FC236}">
                    <a16:creationId xmlns:a16="http://schemas.microsoft.com/office/drawing/2014/main" id="{5125370F-7608-D342-046B-CE996AD8AAD4}"/>
                  </a:ext>
                </a:extLst>
              </p:cNvPr>
              <p:cNvSpPr/>
              <p:nvPr/>
            </p:nvSpPr>
            <p:spPr>
              <a:xfrm>
                <a:off x="2898804" y="6244476"/>
                <a:ext cx="3455378" cy="416973"/>
              </a:xfrm>
              <a:custGeom>
                <a:avLst/>
                <a:gdLst>
                  <a:gd name="connsiteX0" fmla="*/ 3246892 w 3455378"/>
                  <a:gd name="connsiteY0" fmla="*/ 416973 h 416973"/>
                  <a:gd name="connsiteX1" fmla="*/ 0 w 3455378"/>
                  <a:gd name="connsiteY1" fmla="*/ 416973 h 416973"/>
                  <a:gd name="connsiteX2" fmla="*/ 0 w 3455378"/>
                  <a:gd name="connsiteY2" fmla="*/ 0 h 416973"/>
                  <a:gd name="connsiteX3" fmla="*/ 3246892 w 3455378"/>
                  <a:gd name="connsiteY3" fmla="*/ 0 h 416973"/>
                  <a:gd name="connsiteX4" fmla="*/ 3455379 w 3455378"/>
                  <a:gd name="connsiteY4" fmla="*/ 208487 h 416973"/>
                  <a:gd name="connsiteX5" fmla="*/ 3455379 w 3455378"/>
                  <a:gd name="connsiteY5" fmla="*/ 208487 h 416973"/>
                  <a:gd name="connsiteX6" fmla="*/ 3246892 w 3455378"/>
                  <a:gd name="connsiteY6" fmla="*/ 416973 h 4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5378" h="416973">
                    <a:moveTo>
                      <a:pt x="3246892" y="416973"/>
                    </a:moveTo>
                    <a:lnTo>
                      <a:pt x="0" y="416973"/>
                    </a:lnTo>
                    <a:lnTo>
                      <a:pt x="0" y="0"/>
                    </a:lnTo>
                    <a:lnTo>
                      <a:pt x="3246892" y="0"/>
                    </a:lnTo>
                    <a:cubicBezTo>
                      <a:pt x="3362053" y="0"/>
                      <a:pt x="3455379" y="93359"/>
                      <a:pt x="3455379" y="208487"/>
                    </a:cubicBezTo>
                    <a:lnTo>
                      <a:pt x="3455379" y="208487"/>
                    </a:lnTo>
                    <a:cubicBezTo>
                      <a:pt x="3455379" y="323647"/>
                      <a:pt x="3362020" y="416973"/>
                      <a:pt x="3246892" y="416973"/>
                    </a:cubicBezTo>
                    <a:close/>
                  </a:path>
                </a:pathLst>
              </a:custGeom>
              <a:solidFill>
                <a:srgbClr val="107C10"/>
              </a:solidFill>
              <a:ln w="3303" cap="flat">
                <a:noFill/>
                <a:prstDash val="solid"/>
                <a:miter/>
              </a:ln>
            </p:spPr>
            <p:txBody>
              <a:bodyPr rtlCol="0" anchor="ctr"/>
              <a:lstStyle/>
              <a:p>
                <a:endParaRPr lang="en-US"/>
              </a:p>
            </p:txBody>
          </p:sp>
          <p:sp>
            <p:nvSpPr>
              <p:cNvPr id="12" name="Graphic 98">
                <a:extLst>
                  <a:ext uri="{FF2B5EF4-FFF2-40B4-BE49-F238E27FC236}">
                    <a16:creationId xmlns:a16="http://schemas.microsoft.com/office/drawing/2014/main" id="{86937DDE-8D3E-C060-DC61-99E285BD9CC4}"/>
                  </a:ext>
                </a:extLst>
              </p:cNvPr>
              <p:cNvSpPr/>
              <p:nvPr/>
            </p:nvSpPr>
            <p:spPr>
              <a:xfrm>
                <a:off x="5982699" y="6295845"/>
                <a:ext cx="316865" cy="316865"/>
              </a:xfrm>
              <a:custGeom>
                <a:avLst/>
                <a:gdLst>
                  <a:gd name="connsiteX0" fmla="*/ 316865 w 316865"/>
                  <a:gd name="connsiteY0" fmla="*/ 158433 h 316865"/>
                  <a:gd name="connsiteX1" fmla="*/ 158432 w 316865"/>
                  <a:gd name="connsiteY1" fmla="*/ 316865 h 316865"/>
                  <a:gd name="connsiteX2" fmla="*/ 0 w 316865"/>
                  <a:gd name="connsiteY2" fmla="*/ 158433 h 316865"/>
                  <a:gd name="connsiteX3" fmla="*/ 158432 w 316865"/>
                  <a:gd name="connsiteY3" fmla="*/ 0 h 316865"/>
                  <a:gd name="connsiteX4" fmla="*/ 316865 w 316865"/>
                  <a:gd name="connsiteY4" fmla="*/ 158433 h 31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65" h="316865">
                    <a:moveTo>
                      <a:pt x="316865" y="158433"/>
                    </a:moveTo>
                    <a:cubicBezTo>
                      <a:pt x="316865" y="245933"/>
                      <a:pt x="245932" y="316865"/>
                      <a:pt x="158432" y="316865"/>
                    </a:cubicBezTo>
                    <a:cubicBezTo>
                      <a:pt x="70933" y="316865"/>
                      <a:pt x="0" y="245933"/>
                      <a:pt x="0" y="158433"/>
                    </a:cubicBezTo>
                    <a:cubicBezTo>
                      <a:pt x="0" y="70933"/>
                      <a:pt x="70933" y="0"/>
                      <a:pt x="158432" y="0"/>
                    </a:cubicBezTo>
                    <a:cubicBezTo>
                      <a:pt x="245932" y="0"/>
                      <a:pt x="316865" y="70933"/>
                      <a:pt x="316865" y="158433"/>
                    </a:cubicBezTo>
                    <a:close/>
                  </a:path>
                </a:pathLst>
              </a:custGeom>
              <a:solidFill>
                <a:srgbClr val="FFFFFF"/>
              </a:solidFill>
              <a:ln w="3303" cap="flat">
                <a:noFill/>
                <a:prstDash val="solid"/>
                <a:miter/>
              </a:ln>
            </p:spPr>
            <p:txBody>
              <a:bodyPr rtlCol="0" anchor="ctr"/>
              <a:lstStyle/>
              <a:p>
                <a:endParaRPr lang="en-US"/>
              </a:p>
            </p:txBody>
          </p:sp>
        </p:grpSp>
      </p:grpSp>
      <p:grpSp>
        <p:nvGrpSpPr>
          <p:cNvPr id="47" name="Group 46">
            <a:extLst>
              <a:ext uri="{FF2B5EF4-FFF2-40B4-BE49-F238E27FC236}">
                <a16:creationId xmlns:a16="http://schemas.microsoft.com/office/drawing/2014/main" id="{00ABE2CF-02A6-4EAC-3526-693309A80531}"/>
              </a:ext>
            </a:extLst>
          </p:cNvPr>
          <p:cNvGrpSpPr/>
          <p:nvPr userDrawn="1"/>
        </p:nvGrpSpPr>
        <p:grpSpPr>
          <a:xfrm>
            <a:off x="588263" y="1645920"/>
            <a:ext cx="3471170" cy="4566134"/>
            <a:chOff x="588263" y="1645920"/>
            <a:chExt cx="3471170" cy="4566134"/>
          </a:xfrm>
        </p:grpSpPr>
        <p:sp>
          <p:nvSpPr>
            <p:cNvPr id="14" name="Rectangle 13">
              <a:extLst>
                <a:ext uri="{FF2B5EF4-FFF2-40B4-BE49-F238E27FC236}">
                  <a16:creationId xmlns:a16="http://schemas.microsoft.com/office/drawing/2014/main" id="{AAAB528E-FF18-8875-A5B4-623597DBB41C}"/>
                </a:ext>
              </a:extLst>
            </p:cNvPr>
            <p:cNvSpPr/>
            <p:nvPr userDrawn="1"/>
          </p:nvSpPr>
          <p:spPr bwMode="auto">
            <a:xfrm>
              <a:off x="588263" y="1645920"/>
              <a:ext cx="3119437" cy="41738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5" name="Graphic 14">
              <a:extLst>
                <a:ext uri="{FF2B5EF4-FFF2-40B4-BE49-F238E27FC236}">
                  <a16:creationId xmlns:a16="http://schemas.microsoft.com/office/drawing/2014/main" id="{F016D853-1B3B-9700-A913-67B647A76247}"/>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3025" y="5793694"/>
              <a:ext cx="3466408" cy="418360"/>
            </a:xfrm>
            <a:prstGeom prst="rect">
              <a:avLst/>
            </a:prstGeom>
          </p:spPr>
        </p:pic>
      </p:grpSp>
      <p:sp>
        <p:nvSpPr>
          <p:cNvPr id="35" name="Picture Placeholder 33">
            <a:extLst>
              <a:ext uri="{FF2B5EF4-FFF2-40B4-BE49-F238E27FC236}">
                <a16:creationId xmlns:a16="http://schemas.microsoft.com/office/drawing/2014/main" id="{7A61179F-15E4-5CA0-7C30-04C2C36AEFE7}"/>
              </a:ext>
            </a:extLst>
          </p:cNvPr>
          <p:cNvSpPr>
            <a:spLocks noGrp="1"/>
          </p:cNvSpPr>
          <p:nvPr>
            <p:ph type="pic" sz="quarter" idx="24"/>
          </p:nvPr>
        </p:nvSpPr>
        <p:spPr>
          <a:xfrm>
            <a:off x="1500698" y="1646779"/>
            <a:ext cx="2204341" cy="2405270"/>
          </a:xfrm>
        </p:spPr>
        <p:txBody>
          <a:bodyPr/>
          <a:lstStyle/>
          <a:p>
            <a:endParaRPr lang="es-MX"/>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588263" y="483326"/>
            <a:ext cx="11018520" cy="553998"/>
          </a:xfrm>
        </p:spPr>
        <p:txBody>
          <a:bodyPr/>
          <a:lstStyle/>
          <a:p>
            <a:r>
              <a:rPr lang="en-US"/>
              <a:t>Click to edit Master title style</a:t>
            </a:r>
          </a:p>
        </p:txBody>
      </p:sp>
      <p:sp>
        <p:nvSpPr>
          <p:cNvPr id="25" name="Text Placeholder 15">
            <a:extLst>
              <a:ext uri="{FF2B5EF4-FFF2-40B4-BE49-F238E27FC236}">
                <a16:creationId xmlns:a16="http://schemas.microsoft.com/office/drawing/2014/main" id="{07629366-A116-D425-F8FA-280A80422257}"/>
              </a:ext>
            </a:extLst>
          </p:cNvPr>
          <p:cNvSpPr>
            <a:spLocks noGrp="1"/>
          </p:cNvSpPr>
          <p:nvPr>
            <p:ph type="body" sz="quarter" idx="20" hasCustomPrompt="1"/>
          </p:nvPr>
        </p:nvSpPr>
        <p:spPr>
          <a:xfrm>
            <a:off x="803189" y="4055670"/>
            <a:ext cx="2816859" cy="1538883"/>
          </a:xfrm>
        </p:spPr>
        <p:txBody>
          <a:bodyPr/>
          <a:lstStyle>
            <a:lvl1pPr>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Lorem</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constetur</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adipiscing</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elit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urna</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consequat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felis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vehicular class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ultricies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mollis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dictumst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aenean</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non.</a:t>
            </a:r>
          </a:p>
        </p:txBody>
      </p:sp>
      <p:sp>
        <p:nvSpPr>
          <p:cNvPr id="26" name="Text Placeholder 15">
            <a:extLst>
              <a:ext uri="{FF2B5EF4-FFF2-40B4-BE49-F238E27FC236}">
                <a16:creationId xmlns:a16="http://schemas.microsoft.com/office/drawing/2014/main" id="{6850E4FC-A4B4-E572-0975-A1ADFCA87863}"/>
              </a:ext>
            </a:extLst>
          </p:cNvPr>
          <p:cNvSpPr>
            <a:spLocks noGrp="1"/>
          </p:cNvSpPr>
          <p:nvPr>
            <p:ph type="body" sz="quarter" idx="21" hasCustomPrompt="1"/>
          </p:nvPr>
        </p:nvSpPr>
        <p:spPr>
          <a:xfrm>
            <a:off x="4079269" y="4055670"/>
            <a:ext cx="2816859" cy="1538883"/>
          </a:xfrm>
        </p:spPr>
        <p:txBody>
          <a:bodyPr/>
          <a:lstStyle>
            <a:lvl1pPr>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Lorem</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constetur</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adipiscing</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elit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urna</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consequat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felis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vehicular class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ultricies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mollis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dictumst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aenean</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non.</a:t>
            </a:r>
          </a:p>
        </p:txBody>
      </p:sp>
      <p:sp>
        <p:nvSpPr>
          <p:cNvPr id="27" name="Text Placeholder 15">
            <a:extLst>
              <a:ext uri="{FF2B5EF4-FFF2-40B4-BE49-F238E27FC236}">
                <a16:creationId xmlns:a16="http://schemas.microsoft.com/office/drawing/2014/main" id="{DB603C21-F889-272F-30BC-A4DC99375E0C}"/>
              </a:ext>
            </a:extLst>
          </p:cNvPr>
          <p:cNvSpPr>
            <a:spLocks noGrp="1"/>
          </p:cNvSpPr>
          <p:nvPr>
            <p:ph type="body" sz="quarter" idx="22" hasCustomPrompt="1"/>
          </p:nvPr>
        </p:nvSpPr>
        <p:spPr>
          <a:xfrm>
            <a:off x="7365108" y="4055670"/>
            <a:ext cx="2816859" cy="1538883"/>
          </a:xfrm>
        </p:spPr>
        <p:txBody>
          <a:bodyPr/>
          <a:lstStyle>
            <a:lvl1pPr>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Lorem</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constetur</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adipiscing</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elit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urna</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consequat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felis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vehicular class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ultricies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mollis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dictumst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aenean</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non.</a:t>
            </a:r>
          </a:p>
        </p:txBody>
      </p:sp>
      <p:pic>
        <p:nvPicPr>
          <p:cNvPr id="42" name="Graphic 41">
            <a:extLst>
              <a:ext uri="{FF2B5EF4-FFF2-40B4-BE49-F238E27FC236}">
                <a16:creationId xmlns:a16="http://schemas.microsoft.com/office/drawing/2014/main" id="{9F713A67-9ABE-CAA6-DD4A-7F8C265976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86014" y="1647258"/>
            <a:ext cx="2321865" cy="2430138"/>
          </a:xfrm>
          <a:prstGeom prst="rect">
            <a:avLst/>
          </a:prstGeom>
        </p:spPr>
      </p:pic>
      <p:sp>
        <p:nvSpPr>
          <p:cNvPr id="43" name="Picture Placeholder 33">
            <a:extLst>
              <a:ext uri="{FF2B5EF4-FFF2-40B4-BE49-F238E27FC236}">
                <a16:creationId xmlns:a16="http://schemas.microsoft.com/office/drawing/2014/main" id="{ABF054FE-A6E9-0FDE-BC21-48DBA464C003}"/>
              </a:ext>
            </a:extLst>
          </p:cNvPr>
          <p:cNvSpPr>
            <a:spLocks noGrp="1"/>
          </p:cNvSpPr>
          <p:nvPr>
            <p:ph type="pic" sz="quarter" idx="25"/>
          </p:nvPr>
        </p:nvSpPr>
        <p:spPr>
          <a:xfrm>
            <a:off x="4811265" y="1646779"/>
            <a:ext cx="2204341" cy="2405270"/>
          </a:xfrm>
        </p:spPr>
        <p:txBody>
          <a:bodyPr/>
          <a:lstStyle/>
          <a:p>
            <a:endParaRPr lang="es-MX"/>
          </a:p>
        </p:txBody>
      </p:sp>
      <p:pic>
        <p:nvPicPr>
          <p:cNvPr id="44" name="Graphic 43">
            <a:extLst>
              <a:ext uri="{FF2B5EF4-FFF2-40B4-BE49-F238E27FC236}">
                <a16:creationId xmlns:a16="http://schemas.microsoft.com/office/drawing/2014/main" id="{8E5F48FA-83FC-BC19-E2E7-328FBD6798B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96581" y="1647258"/>
            <a:ext cx="2321865" cy="2430138"/>
          </a:xfrm>
          <a:prstGeom prst="rect">
            <a:avLst/>
          </a:prstGeom>
        </p:spPr>
      </p:pic>
      <p:sp>
        <p:nvSpPr>
          <p:cNvPr id="45" name="Picture Placeholder 33">
            <a:extLst>
              <a:ext uri="{FF2B5EF4-FFF2-40B4-BE49-F238E27FC236}">
                <a16:creationId xmlns:a16="http://schemas.microsoft.com/office/drawing/2014/main" id="{9F0B71F6-3DC8-F29F-C66E-5DDA30CA07F2}"/>
              </a:ext>
            </a:extLst>
          </p:cNvPr>
          <p:cNvSpPr>
            <a:spLocks noGrp="1"/>
          </p:cNvSpPr>
          <p:nvPr>
            <p:ph type="pic" sz="quarter" idx="26"/>
          </p:nvPr>
        </p:nvSpPr>
        <p:spPr>
          <a:xfrm>
            <a:off x="8048244" y="1646779"/>
            <a:ext cx="2204341" cy="2405270"/>
          </a:xfrm>
        </p:spPr>
        <p:txBody>
          <a:bodyPr/>
          <a:lstStyle/>
          <a:p>
            <a:endParaRPr lang="es-MX"/>
          </a:p>
        </p:txBody>
      </p:sp>
      <p:pic>
        <p:nvPicPr>
          <p:cNvPr id="46" name="Graphic 45">
            <a:extLst>
              <a:ext uri="{FF2B5EF4-FFF2-40B4-BE49-F238E27FC236}">
                <a16:creationId xmlns:a16="http://schemas.microsoft.com/office/drawing/2014/main" id="{37DBD19A-0F64-F18C-8056-BA62BA1586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933560" y="1647258"/>
            <a:ext cx="2321865" cy="2430138"/>
          </a:xfrm>
          <a:prstGeom prst="rect">
            <a:avLst/>
          </a:prstGeom>
        </p:spPr>
      </p:pic>
      <p:pic>
        <p:nvPicPr>
          <p:cNvPr id="48" name="Graphic 47">
            <a:extLst>
              <a:ext uri="{FF2B5EF4-FFF2-40B4-BE49-F238E27FC236}">
                <a16:creationId xmlns:a16="http://schemas.microsoft.com/office/drawing/2014/main" id="{E2490DB4-4AE4-6837-5AA9-FE76824797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930720" y="1634345"/>
            <a:ext cx="2321865" cy="2430138"/>
          </a:xfrm>
          <a:prstGeom prst="rect">
            <a:avLst/>
          </a:prstGeom>
        </p:spPr>
      </p:pic>
    </p:spTree>
    <p:extLst>
      <p:ext uri="{BB962C8B-B14F-4D97-AF65-F5344CB8AC3E}">
        <p14:creationId xmlns:p14="http://schemas.microsoft.com/office/powerpoint/2010/main" val="1775998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98">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agram layou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AD83EE-3AD0-744E-964A-709506964C2A}"/>
              </a:ext>
            </a:extLst>
          </p:cNvPr>
          <p:cNvSpPr/>
          <p:nvPr/>
        </p:nvSpPr>
        <p:spPr bwMode="auto">
          <a:xfrm>
            <a:off x="5404532" y="0"/>
            <a:ext cx="6787467" cy="685800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a:gradFill>
                <a:gsLst>
                  <a:gs pos="0">
                    <a:srgbClr val="FFFFFF"/>
                  </a:gs>
                  <a:gs pos="100000">
                    <a:srgbClr val="FFFFFF"/>
                  </a:gs>
                </a:gsLst>
                <a:lin ang="5400000" scaled="0"/>
              </a:gradFill>
            </a:endParaRP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Diagram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5" y="2145842"/>
            <a:ext cx="4172625" cy="2466854"/>
          </a:xfrm>
        </p:spPr>
        <p:txBody>
          <a:bodyPr wrap="square" lIns="0" tIns="0" rIns="0" bIns="0">
            <a:noAutofit/>
          </a:bodyPr>
          <a:lstStyle>
            <a:lvl1pPr marL="268916" marR="0" indent="-268916" algn="l" defTabSz="914367" rtl="0" eaLnBrk="1" fontAlgn="auto" latinLnBrk="0" hangingPunct="1">
              <a:lnSpc>
                <a:spcPct val="90000"/>
              </a:lnSpc>
              <a:spcBef>
                <a:spcPts val="0"/>
              </a:spcBef>
              <a:spcAft>
                <a:spcPts val="2549"/>
              </a:spcAft>
              <a:buClrTx/>
              <a:buSzPct val="90000"/>
              <a:buFont typeface="Arial" panose="020B0604020202020204" pitchFamily="34" charset="0"/>
              <a:buChar char="•"/>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Segoe UI 26pt</a:t>
            </a:r>
          </a:p>
          <a:p>
            <a:pPr lvl="0"/>
            <a:r>
              <a:rPr lang="pt-BR"/>
              <a:t>Segoe UI 26pt</a:t>
            </a:r>
          </a:p>
          <a:p>
            <a:pPr lvl="0"/>
            <a:r>
              <a:rPr lang="pt-BR"/>
              <a:t>Segoe UI 26pt</a:t>
            </a:r>
          </a:p>
        </p:txBody>
      </p:sp>
      <p:sp>
        <p:nvSpPr>
          <p:cNvPr id="8" name="Text Placeholder 3">
            <a:extLst>
              <a:ext uri="{FF2B5EF4-FFF2-40B4-BE49-F238E27FC236}">
                <a16:creationId xmlns:a16="http://schemas.microsoft.com/office/drawing/2014/main" id="{374AC633-A9F6-2340-865B-C3D521D22642}"/>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442416456"/>
      </p:ext>
    </p:extLst>
  </p:cSld>
  <p:clrMapOvr>
    <a:masterClrMapping/>
  </p:clrMapOvr>
  <p:transition>
    <p:fade/>
  </p:transition>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6_Title Only">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2523FE-3FFB-A345-32B3-F8B199989A22}"/>
              </a:ext>
            </a:extLst>
          </p:cNvPr>
          <p:cNvSpPr/>
          <p:nvPr/>
        </p:nvSpPr>
        <p:spPr bwMode="auto">
          <a:xfrm>
            <a:off x="8194839" y="1670304"/>
            <a:ext cx="3122931" cy="413677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Rectangle 8">
            <a:extLst>
              <a:ext uri="{FF2B5EF4-FFF2-40B4-BE49-F238E27FC236}">
                <a16:creationId xmlns:a16="http://schemas.microsoft.com/office/drawing/2014/main" id="{E9E45D1C-BDC0-AC13-7756-6FC52059B08A}"/>
              </a:ext>
            </a:extLst>
          </p:cNvPr>
          <p:cNvSpPr/>
          <p:nvPr/>
        </p:nvSpPr>
        <p:spPr bwMode="auto">
          <a:xfrm>
            <a:off x="4383695" y="1645920"/>
            <a:ext cx="3122295" cy="41738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AAAB528E-FF18-8875-A5B4-623597DBB41C}"/>
              </a:ext>
            </a:extLst>
          </p:cNvPr>
          <p:cNvSpPr/>
          <p:nvPr/>
        </p:nvSpPr>
        <p:spPr bwMode="auto">
          <a:xfrm>
            <a:off x="575409" y="1645920"/>
            <a:ext cx="3119437" cy="41738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5" name="Picture Placeholder 33">
            <a:extLst>
              <a:ext uri="{FF2B5EF4-FFF2-40B4-BE49-F238E27FC236}">
                <a16:creationId xmlns:a16="http://schemas.microsoft.com/office/drawing/2014/main" id="{7A61179F-15E4-5CA0-7C30-04C2C36AEFE7}"/>
              </a:ext>
            </a:extLst>
          </p:cNvPr>
          <p:cNvSpPr>
            <a:spLocks noGrp="1"/>
          </p:cNvSpPr>
          <p:nvPr>
            <p:ph type="pic" sz="quarter" idx="24"/>
          </p:nvPr>
        </p:nvSpPr>
        <p:spPr>
          <a:xfrm>
            <a:off x="588263" y="1646779"/>
            <a:ext cx="3103922" cy="2209750"/>
          </a:xfrm>
        </p:spPr>
        <p:txBody>
          <a:bodyPr/>
          <a:lstStyle/>
          <a:p>
            <a:endParaRPr lang="es-MX"/>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83326"/>
            <a:ext cx="11018520" cy="553998"/>
          </a:xfrm>
        </p:spPr>
        <p:txBody>
          <a:bodyPr/>
          <a:lstStyle/>
          <a:p>
            <a:r>
              <a:rPr lang="en-US"/>
              <a:t>Click to edit Master title style</a:t>
            </a:r>
          </a:p>
        </p:txBody>
      </p:sp>
      <p:sp>
        <p:nvSpPr>
          <p:cNvPr id="25" name="Text Placeholder 15">
            <a:extLst>
              <a:ext uri="{FF2B5EF4-FFF2-40B4-BE49-F238E27FC236}">
                <a16:creationId xmlns:a16="http://schemas.microsoft.com/office/drawing/2014/main" id="{07629366-A116-D425-F8FA-280A80422257}"/>
              </a:ext>
            </a:extLst>
          </p:cNvPr>
          <p:cNvSpPr>
            <a:spLocks noGrp="1"/>
          </p:cNvSpPr>
          <p:nvPr>
            <p:ph type="body" sz="quarter" idx="20" hasCustomPrompt="1"/>
          </p:nvPr>
        </p:nvSpPr>
        <p:spPr>
          <a:xfrm>
            <a:off x="790335" y="4055670"/>
            <a:ext cx="2816859" cy="1538883"/>
          </a:xfrm>
        </p:spPr>
        <p:txBody>
          <a:bodyPr/>
          <a:lstStyle>
            <a:lvl1pPr algn="l">
              <a:defRPr sz="1600"/>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Lorem</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constetur</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adipiscing</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elit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urna</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consequat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felis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vehicular class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ultricies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mollis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dictumst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aenean</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non.</a:t>
            </a:r>
          </a:p>
        </p:txBody>
      </p:sp>
      <p:sp>
        <p:nvSpPr>
          <p:cNvPr id="26" name="Text Placeholder 15">
            <a:extLst>
              <a:ext uri="{FF2B5EF4-FFF2-40B4-BE49-F238E27FC236}">
                <a16:creationId xmlns:a16="http://schemas.microsoft.com/office/drawing/2014/main" id="{6850E4FC-A4B4-E572-0975-A1ADFCA87863}"/>
              </a:ext>
            </a:extLst>
          </p:cNvPr>
          <p:cNvSpPr>
            <a:spLocks noGrp="1"/>
          </p:cNvSpPr>
          <p:nvPr>
            <p:ph type="body" sz="quarter" idx="21" hasCustomPrompt="1"/>
          </p:nvPr>
        </p:nvSpPr>
        <p:spPr>
          <a:xfrm>
            <a:off x="4592784" y="4055670"/>
            <a:ext cx="2816859" cy="1538883"/>
          </a:xfrm>
        </p:spPr>
        <p:txBody>
          <a:bodyPr/>
          <a:lstStyle>
            <a:lvl1pPr algn="l">
              <a:defRPr sz="1600"/>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Lorem</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constetur</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adipiscing</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elit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urna</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consequat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felis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vehicular class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ultricies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mollis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dictumst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aenean</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non.</a:t>
            </a:r>
          </a:p>
        </p:txBody>
      </p:sp>
      <p:sp>
        <p:nvSpPr>
          <p:cNvPr id="27" name="Text Placeholder 15">
            <a:extLst>
              <a:ext uri="{FF2B5EF4-FFF2-40B4-BE49-F238E27FC236}">
                <a16:creationId xmlns:a16="http://schemas.microsoft.com/office/drawing/2014/main" id="{DB603C21-F889-272F-30BC-A4DC99375E0C}"/>
              </a:ext>
            </a:extLst>
          </p:cNvPr>
          <p:cNvSpPr>
            <a:spLocks noGrp="1"/>
          </p:cNvSpPr>
          <p:nvPr>
            <p:ph type="body" sz="quarter" idx="22" hasCustomPrompt="1"/>
          </p:nvPr>
        </p:nvSpPr>
        <p:spPr>
          <a:xfrm>
            <a:off x="8425947" y="4055670"/>
            <a:ext cx="2816859" cy="1538883"/>
          </a:xfrm>
        </p:spPr>
        <p:txBody>
          <a:bodyPr/>
          <a:lstStyle>
            <a:lvl1pPr algn="l">
              <a:defRPr sz="1600"/>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Lorem</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constetur</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adipiscing</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elit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urna</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consequat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felis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vehicular class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ultricies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mollis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dictumst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aenean</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non.</a:t>
            </a:r>
          </a:p>
        </p:txBody>
      </p:sp>
      <p:sp>
        <p:nvSpPr>
          <p:cNvPr id="22" name="Picture Placeholder 33">
            <a:extLst>
              <a:ext uri="{FF2B5EF4-FFF2-40B4-BE49-F238E27FC236}">
                <a16:creationId xmlns:a16="http://schemas.microsoft.com/office/drawing/2014/main" id="{70F23738-8FCA-AF52-6765-E0E7093ADF01}"/>
              </a:ext>
            </a:extLst>
          </p:cNvPr>
          <p:cNvSpPr>
            <a:spLocks noGrp="1"/>
          </p:cNvSpPr>
          <p:nvPr>
            <p:ph type="pic" sz="quarter" idx="25"/>
          </p:nvPr>
        </p:nvSpPr>
        <p:spPr>
          <a:xfrm>
            <a:off x="4378298" y="1646779"/>
            <a:ext cx="3122989" cy="2209750"/>
          </a:xfrm>
        </p:spPr>
        <p:txBody>
          <a:bodyPr/>
          <a:lstStyle/>
          <a:p>
            <a:endParaRPr lang="es-MX"/>
          </a:p>
        </p:txBody>
      </p:sp>
      <p:sp>
        <p:nvSpPr>
          <p:cNvPr id="23" name="Picture Placeholder 33">
            <a:extLst>
              <a:ext uri="{FF2B5EF4-FFF2-40B4-BE49-F238E27FC236}">
                <a16:creationId xmlns:a16="http://schemas.microsoft.com/office/drawing/2014/main" id="{358545C0-8B10-D520-AB25-31F57340B8E2}"/>
              </a:ext>
            </a:extLst>
          </p:cNvPr>
          <p:cNvSpPr>
            <a:spLocks noGrp="1"/>
          </p:cNvSpPr>
          <p:nvPr>
            <p:ph type="pic" sz="quarter" idx="26"/>
          </p:nvPr>
        </p:nvSpPr>
        <p:spPr>
          <a:xfrm>
            <a:off x="8192872" y="1646779"/>
            <a:ext cx="3122989" cy="2209750"/>
          </a:xfrm>
        </p:spPr>
        <p:txBody>
          <a:bodyPr/>
          <a:lstStyle/>
          <a:p>
            <a:endParaRPr lang="es-MX"/>
          </a:p>
        </p:txBody>
      </p:sp>
      <p:grpSp>
        <p:nvGrpSpPr>
          <p:cNvPr id="18" name="Group 17">
            <a:extLst>
              <a:ext uri="{FF2B5EF4-FFF2-40B4-BE49-F238E27FC236}">
                <a16:creationId xmlns:a16="http://schemas.microsoft.com/office/drawing/2014/main" id="{707005E2-7EC8-38E2-A2F4-BCD94A19AC01}"/>
              </a:ext>
            </a:extLst>
          </p:cNvPr>
          <p:cNvGrpSpPr/>
          <p:nvPr/>
        </p:nvGrpSpPr>
        <p:grpSpPr>
          <a:xfrm>
            <a:off x="1618765" y="1998880"/>
            <a:ext cx="1032723" cy="1088208"/>
            <a:chOff x="1618765" y="1998880"/>
            <a:chExt cx="1032723" cy="1088208"/>
          </a:xfrm>
        </p:grpSpPr>
        <p:grpSp>
          <p:nvGrpSpPr>
            <p:cNvPr id="30" name="Group 29">
              <a:extLst>
                <a:ext uri="{FF2B5EF4-FFF2-40B4-BE49-F238E27FC236}">
                  <a16:creationId xmlns:a16="http://schemas.microsoft.com/office/drawing/2014/main" id="{F12F7882-2941-994D-802D-8411E3894D19}"/>
                </a:ext>
              </a:extLst>
            </p:cNvPr>
            <p:cNvGrpSpPr/>
            <p:nvPr/>
          </p:nvGrpSpPr>
          <p:grpSpPr>
            <a:xfrm>
              <a:off x="1618765" y="1998880"/>
              <a:ext cx="1032723" cy="792338"/>
              <a:chOff x="7839340" y="2336579"/>
              <a:chExt cx="2815960" cy="2160494"/>
            </a:xfrm>
          </p:grpSpPr>
          <p:sp>
            <p:nvSpPr>
              <p:cNvPr id="32" name="Rectangle 31">
                <a:extLst>
                  <a:ext uri="{FF2B5EF4-FFF2-40B4-BE49-F238E27FC236}">
                    <a16:creationId xmlns:a16="http://schemas.microsoft.com/office/drawing/2014/main" id="{877AA9C2-1022-ED54-5A94-8D8598CAAA9D}"/>
                  </a:ext>
                </a:extLst>
              </p:cNvPr>
              <p:cNvSpPr/>
              <p:nvPr/>
            </p:nvSpPr>
            <p:spPr>
              <a:xfrm>
                <a:off x="7839340" y="2336579"/>
                <a:ext cx="2809616" cy="2153352"/>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550554D-5511-0318-19DD-2C8092D1B178}"/>
                  </a:ext>
                </a:extLst>
              </p:cNvPr>
              <p:cNvSpPr/>
              <p:nvPr/>
            </p:nvSpPr>
            <p:spPr>
              <a:xfrm>
                <a:off x="9569962" y="2581139"/>
                <a:ext cx="661851" cy="661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0">
                <a:extLst>
                  <a:ext uri="{FF2B5EF4-FFF2-40B4-BE49-F238E27FC236}">
                    <a16:creationId xmlns:a16="http://schemas.microsoft.com/office/drawing/2014/main" id="{0FFAFB93-1BB0-DA26-E0E8-070F7CCB75B8}"/>
                  </a:ext>
                </a:extLst>
              </p:cNvPr>
              <p:cNvSpPr/>
              <p:nvPr/>
            </p:nvSpPr>
            <p:spPr>
              <a:xfrm>
                <a:off x="7848600" y="3165603"/>
                <a:ext cx="1965961" cy="1331470"/>
              </a:xfrm>
              <a:custGeom>
                <a:avLst/>
                <a:gdLst>
                  <a:gd name="connsiteX0" fmla="*/ 0 w 2290355"/>
                  <a:gd name="connsiteY0" fmla="*/ 1331470 h 1331470"/>
                  <a:gd name="connsiteX1" fmla="*/ 1145178 w 2290355"/>
                  <a:gd name="connsiteY1" fmla="*/ 0 h 1331470"/>
                  <a:gd name="connsiteX2" fmla="*/ 2290355 w 2290355"/>
                  <a:gd name="connsiteY2" fmla="*/ 1331470 h 1331470"/>
                  <a:gd name="connsiteX3" fmla="*/ 0 w 2290355"/>
                  <a:gd name="connsiteY3" fmla="*/ 1331470 h 1331470"/>
                  <a:gd name="connsiteX0" fmla="*/ 0 w 2290355"/>
                  <a:gd name="connsiteY0" fmla="*/ 1331470 h 1331470"/>
                  <a:gd name="connsiteX1" fmla="*/ 324394 w 2290355"/>
                  <a:gd name="connsiteY1" fmla="*/ 949197 h 1331470"/>
                  <a:gd name="connsiteX2" fmla="*/ 1145178 w 2290355"/>
                  <a:gd name="connsiteY2" fmla="*/ 0 h 1331470"/>
                  <a:gd name="connsiteX3" fmla="*/ 2290355 w 2290355"/>
                  <a:gd name="connsiteY3" fmla="*/ 1331470 h 1331470"/>
                  <a:gd name="connsiteX4" fmla="*/ 0 w 2290355"/>
                  <a:gd name="connsiteY4" fmla="*/ 1331470 h 1331470"/>
                  <a:gd name="connsiteX0" fmla="*/ 0 w 2290355"/>
                  <a:gd name="connsiteY0" fmla="*/ 1331470 h 1331470"/>
                  <a:gd name="connsiteX1" fmla="*/ 324394 w 2290355"/>
                  <a:gd name="connsiteY1" fmla="*/ 949197 h 1331470"/>
                  <a:gd name="connsiteX2" fmla="*/ 1145178 w 2290355"/>
                  <a:gd name="connsiteY2" fmla="*/ 0 h 1331470"/>
                  <a:gd name="connsiteX3" fmla="*/ 2290355 w 2290355"/>
                  <a:gd name="connsiteY3" fmla="*/ 1331470 h 1331470"/>
                  <a:gd name="connsiteX4" fmla="*/ 330744 w 2290355"/>
                  <a:gd name="connsiteY4" fmla="*/ 1330197 h 1331470"/>
                  <a:gd name="connsiteX5" fmla="*/ 0 w 2290355"/>
                  <a:gd name="connsiteY5" fmla="*/ 1331470 h 1331470"/>
                  <a:gd name="connsiteX0" fmla="*/ 5806 w 1965961"/>
                  <a:gd name="connsiteY0" fmla="*/ 1318770 h 1331470"/>
                  <a:gd name="connsiteX1" fmla="*/ 0 w 1965961"/>
                  <a:gd name="connsiteY1" fmla="*/ 949197 h 1331470"/>
                  <a:gd name="connsiteX2" fmla="*/ 820784 w 1965961"/>
                  <a:gd name="connsiteY2" fmla="*/ 0 h 1331470"/>
                  <a:gd name="connsiteX3" fmla="*/ 1965961 w 1965961"/>
                  <a:gd name="connsiteY3" fmla="*/ 1331470 h 1331470"/>
                  <a:gd name="connsiteX4" fmla="*/ 6350 w 1965961"/>
                  <a:gd name="connsiteY4" fmla="*/ 1330197 h 1331470"/>
                  <a:gd name="connsiteX5" fmla="*/ 5806 w 1965961"/>
                  <a:gd name="connsiteY5" fmla="*/ 1318770 h 1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961" h="1331470">
                    <a:moveTo>
                      <a:pt x="5806" y="1318770"/>
                    </a:moveTo>
                    <a:cubicBezTo>
                      <a:pt x="3871" y="1195579"/>
                      <a:pt x="1935" y="1072388"/>
                      <a:pt x="0" y="949197"/>
                    </a:cubicBezTo>
                    <a:lnTo>
                      <a:pt x="820784" y="0"/>
                    </a:lnTo>
                    <a:lnTo>
                      <a:pt x="1965961" y="1331470"/>
                    </a:lnTo>
                    <a:lnTo>
                      <a:pt x="6350" y="1330197"/>
                    </a:lnTo>
                    <a:cubicBezTo>
                      <a:pt x="6169" y="1326388"/>
                      <a:pt x="5987" y="1322579"/>
                      <a:pt x="5806" y="1318770"/>
                    </a:cubicBezTo>
                    <a:close/>
                  </a:path>
                </a:pathLst>
              </a:custGeom>
              <a:solidFill>
                <a:schemeClr val="bg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1">
                <a:extLst>
                  <a:ext uri="{FF2B5EF4-FFF2-40B4-BE49-F238E27FC236}">
                    <a16:creationId xmlns:a16="http://schemas.microsoft.com/office/drawing/2014/main" id="{1E272991-53AB-2CFB-9966-DDCCF34A5739}"/>
                  </a:ext>
                </a:extLst>
              </p:cNvPr>
              <p:cNvSpPr/>
              <p:nvPr/>
            </p:nvSpPr>
            <p:spPr>
              <a:xfrm>
                <a:off x="8890358" y="3494691"/>
                <a:ext cx="1764942" cy="1002382"/>
              </a:xfrm>
              <a:custGeom>
                <a:avLst/>
                <a:gdLst>
                  <a:gd name="connsiteX0" fmla="*/ 0 w 2037808"/>
                  <a:gd name="connsiteY0" fmla="*/ 1002382 h 1002382"/>
                  <a:gd name="connsiteX1" fmla="*/ 1018904 w 2037808"/>
                  <a:gd name="connsiteY1" fmla="*/ 0 h 1002382"/>
                  <a:gd name="connsiteX2" fmla="*/ 2037808 w 2037808"/>
                  <a:gd name="connsiteY2" fmla="*/ 1002382 h 1002382"/>
                  <a:gd name="connsiteX3" fmla="*/ 0 w 2037808"/>
                  <a:gd name="connsiteY3" fmla="*/ 1002382 h 1002382"/>
                  <a:gd name="connsiteX0" fmla="*/ 0 w 2037808"/>
                  <a:gd name="connsiteY0" fmla="*/ 1002382 h 1002382"/>
                  <a:gd name="connsiteX1" fmla="*/ 1018904 w 2037808"/>
                  <a:gd name="connsiteY1" fmla="*/ 0 h 1002382"/>
                  <a:gd name="connsiteX2" fmla="*/ 1764942 w 2037808"/>
                  <a:gd name="connsiteY2" fmla="*/ 734409 h 1002382"/>
                  <a:gd name="connsiteX3" fmla="*/ 2037808 w 2037808"/>
                  <a:gd name="connsiteY3" fmla="*/ 1002382 h 1002382"/>
                  <a:gd name="connsiteX4" fmla="*/ 0 w 2037808"/>
                  <a:gd name="connsiteY4" fmla="*/ 1002382 h 1002382"/>
                  <a:gd name="connsiteX0" fmla="*/ 0 w 2037808"/>
                  <a:gd name="connsiteY0" fmla="*/ 1002382 h 1002382"/>
                  <a:gd name="connsiteX1" fmla="*/ 1018904 w 2037808"/>
                  <a:gd name="connsiteY1" fmla="*/ 0 h 1002382"/>
                  <a:gd name="connsiteX2" fmla="*/ 1764942 w 2037808"/>
                  <a:gd name="connsiteY2" fmla="*/ 734409 h 1002382"/>
                  <a:gd name="connsiteX3" fmla="*/ 2037808 w 2037808"/>
                  <a:gd name="connsiteY3" fmla="*/ 1002382 h 1002382"/>
                  <a:gd name="connsiteX4" fmla="*/ 1752242 w 2037808"/>
                  <a:gd name="connsiteY4" fmla="*/ 1001109 h 1002382"/>
                  <a:gd name="connsiteX5" fmla="*/ 0 w 2037808"/>
                  <a:gd name="connsiteY5" fmla="*/ 1002382 h 1002382"/>
                  <a:gd name="connsiteX0" fmla="*/ 0 w 1764942"/>
                  <a:gd name="connsiteY0" fmla="*/ 1002382 h 1002382"/>
                  <a:gd name="connsiteX1" fmla="*/ 1018904 w 1764942"/>
                  <a:gd name="connsiteY1" fmla="*/ 0 h 1002382"/>
                  <a:gd name="connsiteX2" fmla="*/ 1764942 w 1764942"/>
                  <a:gd name="connsiteY2" fmla="*/ 734409 h 1002382"/>
                  <a:gd name="connsiteX3" fmla="*/ 1752058 w 1764942"/>
                  <a:gd name="connsiteY3" fmla="*/ 989682 h 1002382"/>
                  <a:gd name="connsiteX4" fmla="*/ 1752242 w 1764942"/>
                  <a:gd name="connsiteY4" fmla="*/ 1001109 h 1002382"/>
                  <a:gd name="connsiteX5" fmla="*/ 0 w 1764942"/>
                  <a:gd name="connsiteY5" fmla="*/ 1002382 h 100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4942" h="1002382">
                    <a:moveTo>
                      <a:pt x="0" y="1002382"/>
                    </a:moveTo>
                    <a:lnTo>
                      <a:pt x="1018904" y="0"/>
                    </a:lnTo>
                    <a:lnTo>
                      <a:pt x="1764942" y="734409"/>
                    </a:lnTo>
                    <a:lnTo>
                      <a:pt x="1752058" y="989682"/>
                    </a:lnTo>
                    <a:cubicBezTo>
                      <a:pt x="1752119" y="993491"/>
                      <a:pt x="1752181" y="997300"/>
                      <a:pt x="1752242" y="1001109"/>
                    </a:cubicBezTo>
                    <a:lnTo>
                      <a:pt x="0" y="1002382"/>
                    </a:lnTo>
                    <a:close/>
                  </a:path>
                </a:pathLst>
              </a:custGeom>
              <a:solidFill>
                <a:schemeClr val="bg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B56F305F-4897-6FC1-6D82-0CBE767712E9}"/>
                </a:ext>
              </a:extLst>
            </p:cNvPr>
            <p:cNvSpPr txBox="1"/>
            <p:nvPr/>
          </p:nvSpPr>
          <p:spPr>
            <a:xfrm>
              <a:off x="1618765" y="2887033"/>
              <a:ext cx="1030397" cy="200055"/>
            </a:xfrm>
            <a:prstGeom prst="rect">
              <a:avLst/>
            </a:prstGeom>
            <a:noFill/>
          </p:spPr>
          <p:txBody>
            <a:bodyPr wrap="square" rtlCol="0">
              <a:spAutoFit/>
            </a:bodyPr>
            <a:lstStyle/>
            <a:p>
              <a:pPr algn="ctr"/>
              <a:r>
                <a:rPr lang="en-US" sz="2000" b="1">
                  <a:solidFill>
                    <a:schemeClr val="bg1"/>
                  </a:solidFill>
                  <a:latin typeface="Segoe UI" panose="020B0502040204020203" pitchFamily="34" charset="0"/>
                  <a:cs typeface="Segoe UI" panose="020B0502040204020203" pitchFamily="34" charset="0"/>
                </a:rPr>
                <a:t>ADD IMAGE</a:t>
              </a:r>
            </a:p>
          </p:txBody>
        </p:sp>
      </p:grpSp>
      <p:grpSp>
        <p:nvGrpSpPr>
          <p:cNvPr id="8" name="Group 7">
            <a:extLst>
              <a:ext uri="{FF2B5EF4-FFF2-40B4-BE49-F238E27FC236}">
                <a16:creationId xmlns:a16="http://schemas.microsoft.com/office/drawing/2014/main" id="{D48A858B-C8A2-C0B0-AE01-B9845BEE5645}"/>
              </a:ext>
            </a:extLst>
          </p:cNvPr>
          <p:cNvGrpSpPr/>
          <p:nvPr/>
        </p:nvGrpSpPr>
        <p:grpSpPr>
          <a:xfrm>
            <a:off x="5423430" y="1998880"/>
            <a:ext cx="1032723" cy="1088208"/>
            <a:chOff x="4897061" y="1998880"/>
            <a:chExt cx="1032723" cy="1088208"/>
          </a:xfrm>
        </p:grpSpPr>
        <p:grpSp>
          <p:nvGrpSpPr>
            <p:cNvPr id="39" name="Group 38">
              <a:extLst>
                <a:ext uri="{FF2B5EF4-FFF2-40B4-BE49-F238E27FC236}">
                  <a16:creationId xmlns:a16="http://schemas.microsoft.com/office/drawing/2014/main" id="{A0DD4956-0FB2-1C40-8A6B-70E1BD98B872}"/>
                </a:ext>
              </a:extLst>
            </p:cNvPr>
            <p:cNvGrpSpPr/>
            <p:nvPr/>
          </p:nvGrpSpPr>
          <p:grpSpPr>
            <a:xfrm>
              <a:off x="4897061" y="1998880"/>
              <a:ext cx="1032723" cy="792338"/>
              <a:chOff x="7839340" y="2336579"/>
              <a:chExt cx="2815960" cy="2160494"/>
            </a:xfrm>
          </p:grpSpPr>
          <p:sp>
            <p:nvSpPr>
              <p:cNvPr id="41" name="Rectangle 40">
                <a:extLst>
                  <a:ext uri="{FF2B5EF4-FFF2-40B4-BE49-F238E27FC236}">
                    <a16:creationId xmlns:a16="http://schemas.microsoft.com/office/drawing/2014/main" id="{33FB88A9-FAB5-85B7-43DB-94AEF45DCAEE}"/>
                  </a:ext>
                </a:extLst>
              </p:cNvPr>
              <p:cNvSpPr/>
              <p:nvPr/>
            </p:nvSpPr>
            <p:spPr>
              <a:xfrm>
                <a:off x="7839340" y="2336579"/>
                <a:ext cx="2809616" cy="2153352"/>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9016918-099D-01A3-1886-A92991B6C787}"/>
                  </a:ext>
                </a:extLst>
              </p:cNvPr>
              <p:cNvSpPr/>
              <p:nvPr/>
            </p:nvSpPr>
            <p:spPr>
              <a:xfrm>
                <a:off x="9569962" y="2581139"/>
                <a:ext cx="661851" cy="661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30">
                <a:extLst>
                  <a:ext uri="{FF2B5EF4-FFF2-40B4-BE49-F238E27FC236}">
                    <a16:creationId xmlns:a16="http://schemas.microsoft.com/office/drawing/2014/main" id="{59B10BF5-2A0F-58FF-87C1-902C6010AB0E}"/>
                  </a:ext>
                </a:extLst>
              </p:cNvPr>
              <p:cNvSpPr/>
              <p:nvPr/>
            </p:nvSpPr>
            <p:spPr>
              <a:xfrm>
                <a:off x="7848600" y="3165603"/>
                <a:ext cx="1965961" cy="1331470"/>
              </a:xfrm>
              <a:custGeom>
                <a:avLst/>
                <a:gdLst>
                  <a:gd name="connsiteX0" fmla="*/ 0 w 2290355"/>
                  <a:gd name="connsiteY0" fmla="*/ 1331470 h 1331470"/>
                  <a:gd name="connsiteX1" fmla="*/ 1145178 w 2290355"/>
                  <a:gd name="connsiteY1" fmla="*/ 0 h 1331470"/>
                  <a:gd name="connsiteX2" fmla="*/ 2290355 w 2290355"/>
                  <a:gd name="connsiteY2" fmla="*/ 1331470 h 1331470"/>
                  <a:gd name="connsiteX3" fmla="*/ 0 w 2290355"/>
                  <a:gd name="connsiteY3" fmla="*/ 1331470 h 1331470"/>
                  <a:gd name="connsiteX0" fmla="*/ 0 w 2290355"/>
                  <a:gd name="connsiteY0" fmla="*/ 1331470 h 1331470"/>
                  <a:gd name="connsiteX1" fmla="*/ 324394 w 2290355"/>
                  <a:gd name="connsiteY1" fmla="*/ 949197 h 1331470"/>
                  <a:gd name="connsiteX2" fmla="*/ 1145178 w 2290355"/>
                  <a:gd name="connsiteY2" fmla="*/ 0 h 1331470"/>
                  <a:gd name="connsiteX3" fmla="*/ 2290355 w 2290355"/>
                  <a:gd name="connsiteY3" fmla="*/ 1331470 h 1331470"/>
                  <a:gd name="connsiteX4" fmla="*/ 0 w 2290355"/>
                  <a:gd name="connsiteY4" fmla="*/ 1331470 h 1331470"/>
                  <a:gd name="connsiteX0" fmla="*/ 0 w 2290355"/>
                  <a:gd name="connsiteY0" fmla="*/ 1331470 h 1331470"/>
                  <a:gd name="connsiteX1" fmla="*/ 324394 w 2290355"/>
                  <a:gd name="connsiteY1" fmla="*/ 949197 h 1331470"/>
                  <a:gd name="connsiteX2" fmla="*/ 1145178 w 2290355"/>
                  <a:gd name="connsiteY2" fmla="*/ 0 h 1331470"/>
                  <a:gd name="connsiteX3" fmla="*/ 2290355 w 2290355"/>
                  <a:gd name="connsiteY3" fmla="*/ 1331470 h 1331470"/>
                  <a:gd name="connsiteX4" fmla="*/ 330744 w 2290355"/>
                  <a:gd name="connsiteY4" fmla="*/ 1330197 h 1331470"/>
                  <a:gd name="connsiteX5" fmla="*/ 0 w 2290355"/>
                  <a:gd name="connsiteY5" fmla="*/ 1331470 h 1331470"/>
                  <a:gd name="connsiteX0" fmla="*/ 5806 w 1965961"/>
                  <a:gd name="connsiteY0" fmla="*/ 1318770 h 1331470"/>
                  <a:gd name="connsiteX1" fmla="*/ 0 w 1965961"/>
                  <a:gd name="connsiteY1" fmla="*/ 949197 h 1331470"/>
                  <a:gd name="connsiteX2" fmla="*/ 820784 w 1965961"/>
                  <a:gd name="connsiteY2" fmla="*/ 0 h 1331470"/>
                  <a:gd name="connsiteX3" fmla="*/ 1965961 w 1965961"/>
                  <a:gd name="connsiteY3" fmla="*/ 1331470 h 1331470"/>
                  <a:gd name="connsiteX4" fmla="*/ 6350 w 1965961"/>
                  <a:gd name="connsiteY4" fmla="*/ 1330197 h 1331470"/>
                  <a:gd name="connsiteX5" fmla="*/ 5806 w 1965961"/>
                  <a:gd name="connsiteY5" fmla="*/ 1318770 h 1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961" h="1331470">
                    <a:moveTo>
                      <a:pt x="5806" y="1318770"/>
                    </a:moveTo>
                    <a:cubicBezTo>
                      <a:pt x="3871" y="1195579"/>
                      <a:pt x="1935" y="1072388"/>
                      <a:pt x="0" y="949197"/>
                    </a:cubicBezTo>
                    <a:lnTo>
                      <a:pt x="820784" y="0"/>
                    </a:lnTo>
                    <a:lnTo>
                      <a:pt x="1965961" y="1331470"/>
                    </a:lnTo>
                    <a:lnTo>
                      <a:pt x="6350" y="1330197"/>
                    </a:lnTo>
                    <a:cubicBezTo>
                      <a:pt x="6169" y="1326388"/>
                      <a:pt x="5987" y="1322579"/>
                      <a:pt x="5806" y="1318770"/>
                    </a:cubicBezTo>
                    <a:close/>
                  </a:path>
                </a:pathLst>
              </a:custGeom>
              <a:solidFill>
                <a:schemeClr val="bg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31">
                <a:extLst>
                  <a:ext uri="{FF2B5EF4-FFF2-40B4-BE49-F238E27FC236}">
                    <a16:creationId xmlns:a16="http://schemas.microsoft.com/office/drawing/2014/main" id="{2691AA07-E468-6CEB-D6CF-8D973722E28A}"/>
                  </a:ext>
                </a:extLst>
              </p:cNvPr>
              <p:cNvSpPr/>
              <p:nvPr/>
            </p:nvSpPr>
            <p:spPr>
              <a:xfrm>
                <a:off x="8890358" y="3494691"/>
                <a:ext cx="1764942" cy="1002382"/>
              </a:xfrm>
              <a:custGeom>
                <a:avLst/>
                <a:gdLst>
                  <a:gd name="connsiteX0" fmla="*/ 0 w 2037808"/>
                  <a:gd name="connsiteY0" fmla="*/ 1002382 h 1002382"/>
                  <a:gd name="connsiteX1" fmla="*/ 1018904 w 2037808"/>
                  <a:gd name="connsiteY1" fmla="*/ 0 h 1002382"/>
                  <a:gd name="connsiteX2" fmla="*/ 2037808 w 2037808"/>
                  <a:gd name="connsiteY2" fmla="*/ 1002382 h 1002382"/>
                  <a:gd name="connsiteX3" fmla="*/ 0 w 2037808"/>
                  <a:gd name="connsiteY3" fmla="*/ 1002382 h 1002382"/>
                  <a:gd name="connsiteX0" fmla="*/ 0 w 2037808"/>
                  <a:gd name="connsiteY0" fmla="*/ 1002382 h 1002382"/>
                  <a:gd name="connsiteX1" fmla="*/ 1018904 w 2037808"/>
                  <a:gd name="connsiteY1" fmla="*/ 0 h 1002382"/>
                  <a:gd name="connsiteX2" fmla="*/ 1764942 w 2037808"/>
                  <a:gd name="connsiteY2" fmla="*/ 734409 h 1002382"/>
                  <a:gd name="connsiteX3" fmla="*/ 2037808 w 2037808"/>
                  <a:gd name="connsiteY3" fmla="*/ 1002382 h 1002382"/>
                  <a:gd name="connsiteX4" fmla="*/ 0 w 2037808"/>
                  <a:gd name="connsiteY4" fmla="*/ 1002382 h 1002382"/>
                  <a:gd name="connsiteX0" fmla="*/ 0 w 2037808"/>
                  <a:gd name="connsiteY0" fmla="*/ 1002382 h 1002382"/>
                  <a:gd name="connsiteX1" fmla="*/ 1018904 w 2037808"/>
                  <a:gd name="connsiteY1" fmla="*/ 0 h 1002382"/>
                  <a:gd name="connsiteX2" fmla="*/ 1764942 w 2037808"/>
                  <a:gd name="connsiteY2" fmla="*/ 734409 h 1002382"/>
                  <a:gd name="connsiteX3" fmla="*/ 2037808 w 2037808"/>
                  <a:gd name="connsiteY3" fmla="*/ 1002382 h 1002382"/>
                  <a:gd name="connsiteX4" fmla="*/ 1752242 w 2037808"/>
                  <a:gd name="connsiteY4" fmla="*/ 1001109 h 1002382"/>
                  <a:gd name="connsiteX5" fmla="*/ 0 w 2037808"/>
                  <a:gd name="connsiteY5" fmla="*/ 1002382 h 1002382"/>
                  <a:gd name="connsiteX0" fmla="*/ 0 w 1764942"/>
                  <a:gd name="connsiteY0" fmla="*/ 1002382 h 1002382"/>
                  <a:gd name="connsiteX1" fmla="*/ 1018904 w 1764942"/>
                  <a:gd name="connsiteY1" fmla="*/ 0 h 1002382"/>
                  <a:gd name="connsiteX2" fmla="*/ 1764942 w 1764942"/>
                  <a:gd name="connsiteY2" fmla="*/ 734409 h 1002382"/>
                  <a:gd name="connsiteX3" fmla="*/ 1752058 w 1764942"/>
                  <a:gd name="connsiteY3" fmla="*/ 989682 h 1002382"/>
                  <a:gd name="connsiteX4" fmla="*/ 1752242 w 1764942"/>
                  <a:gd name="connsiteY4" fmla="*/ 1001109 h 1002382"/>
                  <a:gd name="connsiteX5" fmla="*/ 0 w 1764942"/>
                  <a:gd name="connsiteY5" fmla="*/ 1002382 h 100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4942" h="1002382">
                    <a:moveTo>
                      <a:pt x="0" y="1002382"/>
                    </a:moveTo>
                    <a:lnTo>
                      <a:pt x="1018904" y="0"/>
                    </a:lnTo>
                    <a:lnTo>
                      <a:pt x="1764942" y="734409"/>
                    </a:lnTo>
                    <a:lnTo>
                      <a:pt x="1752058" y="989682"/>
                    </a:lnTo>
                    <a:cubicBezTo>
                      <a:pt x="1752119" y="993491"/>
                      <a:pt x="1752181" y="997300"/>
                      <a:pt x="1752242" y="1001109"/>
                    </a:cubicBezTo>
                    <a:lnTo>
                      <a:pt x="0" y="1002382"/>
                    </a:lnTo>
                    <a:close/>
                  </a:path>
                </a:pathLst>
              </a:custGeom>
              <a:solidFill>
                <a:schemeClr val="bg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34094C38-19FF-E606-F381-D072F5AF474E}"/>
                </a:ext>
              </a:extLst>
            </p:cNvPr>
            <p:cNvSpPr txBox="1"/>
            <p:nvPr/>
          </p:nvSpPr>
          <p:spPr>
            <a:xfrm>
              <a:off x="4897061" y="2887033"/>
              <a:ext cx="1030397" cy="200055"/>
            </a:xfrm>
            <a:prstGeom prst="rect">
              <a:avLst/>
            </a:prstGeom>
            <a:noFill/>
          </p:spPr>
          <p:txBody>
            <a:bodyPr wrap="square" rtlCol="0">
              <a:spAutoFit/>
            </a:bodyPr>
            <a:lstStyle/>
            <a:p>
              <a:pPr algn="ctr"/>
              <a:r>
                <a:rPr lang="en-US" sz="2000" b="1">
                  <a:solidFill>
                    <a:schemeClr val="bg1"/>
                  </a:solidFill>
                  <a:latin typeface="Segoe UI" panose="020B0502040204020203" pitchFamily="34" charset="0"/>
                  <a:cs typeface="Segoe UI" panose="020B0502040204020203" pitchFamily="34" charset="0"/>
                </a:rPr>
                <a:t>ADD IMAGE</a:t>
              </a:r>
            </a:p>
          </p:txBody>
        </p:sp>
      </p:grpSp>
      <p:grpSp>
        <p:nvGrpSpPr>
          <p:cNvPr id="19" name="Group 18">
            <a:extLst>
              <a:ext uri="{FF2B5EF4-FFF2-40B4-BE49-F238E27FC236}">
                <a16:creationId xmlns:a16="http://schemas.microsoft.com/office/drawing/2014/main" id="{CDEB9241-DEF5-D8B4-7275-6206FD0B1850}"/>
              </a:ext>
            </a:extLst>
          </p:cNvPr>
          <p:cNvGrpSpPr/>
          <p:nvPr/>
        </p:nvGrpSpPr>
        <p:grpSpPr>
          <a:xfrm>
            <a:off x="9238004" y="1998880"/>
            <a:ext cx="1032723" cy="1088208"/>
            <a:chOff x="9238004" y="1998880"/>
            <a:chExt cx="1032723" cy="1088208"/>
          </a:xfrm>
        </p:grpSpPr>
        <p:grpSp>
          <p:nvGrpSpPr>
            <p:cNvPr id="47" name="Group 46">
              <a:extLst>
                <a:ext uri="{FF2B5EF4-FFF2-40B4-BE49-F238E27FC236}">
                  <a16:creationId xmlns:a16="http://schemas.microsoft.com/office/drawing/2014/main" id="{793DC9CA-0D4F-0DA6-E592-9D14DDF5E5CD}"/>
                </a:ext>
              </a:extLst>
            </p:cNvPr>
            <p:cNvGrpSpPr/>
            <p:nvPr/>
          </p:nvGrpSpPr>
          <p:grpSpPr>
            <a:xfrm>
              <a:off x="9238004" y="1998880"/>
              <a:ext cx="1032723" cy="792338"/>
              <a:chOff x="7839340" y="2336579"/>
              <a:chExt cx="2815960" cy="2160494"/>
            </a:xfrm>
          </p:grpSpPr>
          <p:sp>
            <p:nvSpPr>
              <p:cNvPr id="49" name="Rectangle 48">
                <a:extLst>
                  <a:ext uri="{FF2B5EF4-FFF2-40B4-BE49-F238E27FC236}">
                    <a16:creationId xmlns:a16="http://schemas.microsoft.com/office/drawing/2014/main" id="{5006A389-22A9-88D5-6575-0750EB0CD147}"/>
                  </a:ext>
                </a:extLst>
              </p:cNvPr>
              <p:cNvSpPr/>
              <p:nvPr/>
            </p:nvSpPr>
            <p:spPr>
              <a:xfrm>
                <a:off x="7839340" y="2336579"/>
                <a:ext cx="2809616" cy="2153352"/>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BFC9531-308F-4F25-7C7A-314B039725E1}"/>
                  </a:ext>
                </a:extLst>
              </p:cNvPr>
              <p:cNvSpPr/>
              <p:nvPr/>
            </p:nvSpPr>
            <p:spPr>
              <a:xfrm>
                <a:off x="9569962" y="2581139"/>
                <a:ext cx="661851" cy="661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30">
                <a:extLst>
                  <a:ext uri="{FF2B5EF4-FFF2-40B4-BE49-F238E27FC236}">
                    <a16:creationId xmlns:a16="http://schemas.microsoft.com/office/drawing/2014/main" id="{C1813DC4-682E-456B-E654-EE45B1837656}"/>
                  </a:ext>
                </a:extLst>
              </p:cNvPr>
              <p:cNvSpPr/>
              <p:nvPr/>
            </p:nvSpPr>
            <p:spPr>
              <a:xfrm>
                <a:off x="7848600" y="3165603"/>
                <a:ext cx="1965961" cy="1331470"/>
              </a:xfrm>
              <a:custGeom>
                <a:avLst/>
                <a:gdLst>
                  <a:gd name="connsiteX0" fmla="*/ 0 w 2290355"/>
                  <a:gd name="connsiteY0" fmla="*/ 1331470 h 1331470"/>
                  <a:gd name="connsiteX1" fmla="*/ 1145178 w 2290355"/>
                  <a:gd name="connsiteY1" fmla="*/ 0 h 1331470"/>
                  <a:gd name="connsiteX2" fmla="*/ 2290355 w 2290355"/>
                  <a:gd name="connsiteY2" fmla="*/ 1331470 h 1331470"/>
                  <a:gd name="connsiteX3" fmla="*/ 0 w 2290355"/>
                  <a:gd name="connsiteY3" fmla="*/ 1331470 h 1331470"/>
                  <a:gd name="connsiteX0" fmla="*/ 0 w 2290355"/>
                  <a:gd name="connsiteY0" fmla="*/ 1331470 h 1331470"/>
                  <a:gd name="connsiteX1" fmla="*/ 324394 w 2290355"/>
                  <a:gd name="connsiteY1" fmla="*/ 949197 h 1331470"/>
                  <a:gd name="connsiteX2" fmla="*/ 1145178 w 2290355"/>
                  <a:gd name="connsiteY2" fmla="*/ 0 h 1331470"/>
                  <a:gd name="connsiteX3" fmla="*/ 2290355 w 2290355"/>
                  <a:gd name="connsiteY3" fmla="*/ 1331470 h 1331470"/>
                  <a:gd name="connsiteX4" fmla="*/ 0 w 2290355"/>
                  <a:gd name="connsiteY4" fmla="*/ 1331470 h 1331470"/>
                  <a:gd name="connsiteX0" fmla="*/ 0 w 2290355"/>
                  <a:gd name="connsiteY0" fmla="*/ 1331470 h 1331470"/>
                  <a:gd name="connsiteX1" fmla="*/ 324394 w 2290355"/>
                  <a:gd name="connsiteY1" fmla="*/ 949197 h 1331470"/>
                  <a:gd name="connsiteX2" fmla="*/ 1145178 w 2290355"/>
                  <a:gd name="connsiteY2" fmla="*/ 0 h 1331470"/>
                  <a:gd name="connsiteX3" fmla="*/ 2290355 w 2290355"/>
                  <a:gd name="connsiteY3" fmla="*/ 1331470 h 1331470"/>
                  <a:gd name="connsiteX4" fmla="*/ 330744 w 2290355"/>
                  <a:gd name="connsiteY4" fmla="*/ 1330197 h 1331470"/>
                  <a:gd name="connsiteX5" fmla="*/ 0 w 2290355"/>
                  <a:gd name="connsiteY5" fmla="*/ 1331470 h 1331470"/>
                  <a:gd name="connsiteX0" fmla="*/ 5806 w 1965961"/>
                  <a:gd name="connsiteY0" fmla="*/ 1318770 h 1331470"/>
                  <a:gd name="connsiteX1" fmla="*/ 0 w 1965961"/>
                  <a:gd name="connsiteY1" fmla="*/ 949197 h 1331470"/>
                  <a:gd name="connsiteX2" fmla="*/ 820784 w 1965961"/>
                  <a:gd name="connsiteY2" fmla="*/ 0 h 1331470"/>
                  <a:gd name="connsiteX3" fmla="*/ 1965961 w 1965961"/>
                  <a:gd name="connsiteY3" fmla="*/ 1331470 h 1331470"/>
                  <a:gd name="connsiteX4" fmla="*/ 6350 w 1965961"/>
                  <a:gd name="connsiteY4" fmla="*/ 1330197 h 1331470"/>
                  <a:gd name="connsiteX5" fmla="*/ 5806 w 1965961"/>
                  <a:gd name="connsiteY5" fmla="*/ 1318770 h 1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961" h="1331470">
                    <a:moveTo>
                      <a:pt x="5806" y="1318770"/>
                    </a:moveTo>
                    <a:cubicBezTo>
                      <a:pt x="3871" y="1195579"/>
                      <a:pt x="1935" y="1072388"/>
                      <a:pt x="0" y="949197"/>
                    </a:cubicBezTo>
                    <a:lnTo>
                      <a:pt x="820784" y="0"/>
                    </a:lnTo>
                    <a:lnTo>
                      <a:pt x="1965961" y="1331470"/>
                    </a:lnTo>
                    <a:lnTo>
                      <a:pt x="6350" y="1330197"/>
                    </a:lnTo>
                    <a:cubicBezTo>
                      <a:pt x="6169" y="1326388"/>
                      <a:pt x="5987" y="1322579"/>
                      <a:pt x="5806" y="1318770"/>
                    </a:cubicBezTo>
                    <a:close/>
                  </a:path>
                </a:pathLst>
              </a:custGeom>
              <a:solidFill>
                <a:schemeClr val="bg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31">
                <a:extLst>
                  <a:ext uri="{FF2B5EF4-FFF2-40B4-BE49-F238E27FC236}">
                    <a16:creationId xmlns:a16="http://schemas.microsoft.com/office/drawing/2014/main" id="{527E4126-507C-B3F3-D8CA-F6666C99D56F}"/>
                  </a:ext>
                </a:extLst>
              </p:cNvPr>
              <p:cNvSpPr/>
              <p:nvPr/>
            </p:nvSpPr>
            <p:spPr>
              <a:xfrm>
                <a:off x="8890358" y="3494691"/>
                <a:ext cx="1764942" cy="1002382"/>
              </a:xfrm>
              <a:custGeom>
                <a:avLst/>
                <a:gdLst>
                  <a:gd name="connsiteX0" fmla="*/ 0 w 2037808"/>
                  <a:gd name="connsiteY0" fmla="*/ 1002382 h 1002382"/>
                  <a:gd name="connsiteX1" fmla="*/ 1018904 w 2037808"/>
                  <a:gd name="connsiteY1" fmla="*/ 0 h 1002382"/>
                  <a:gd name="connsiteX2" fmla="*/ 2037808 w 2037808"/>
                  <a:gd name="connsiteY2" fmla="*/ 1002382 h 1002382"/>
                  <a:gd name="connsiteX3" fmla="*/ 0 w 2037808"/>
                  <a:gd name="connsiteY3" fmla="*/ 1002382 h 1002382"/>
                  <a:gd name="connsiteX0" fmla="*/ 0 w 2037808"/>
                  <a:gd name="connsiteY0" fmla="*/ 1002382 h 1002382"/>
                  <a:gd name="connsiteX1" fmla="*/ 1018904 w 2037808"/>
                  <a:gd name="connsiteY1" fmla="*/ 0 h 1002382"/>
                  <a:gd name="connsiteX2" fmla="*/ 1764942 w 2037808"/>
                  <a:gd name="connsiteY2" fmla="*/ 734409 h 1002382"/>
                  <a:gd name="connsiteX3" fmla="*/ 2037808 w 2037808"/>
                  <a:gd name="connsiteY3" fmla="*/ 1002382 h 1002382"/>
                  <a:gd name="connsiteX4" fmla="*/ 0 w 2037808"/>
                  <a:gd name="connsiteY4" fmla="*/ 1002382 h 1002382"/>
                  <a:gd name="connsiteX0" fmla="*/ 0 w 2037808"/>
                  <a:gd name="connsiteY0" fmla="*/ 1002382 h 1002382"/>
                  <a:gd name="connsiteX1" fmla="*/ 1018904 w 2037808"/>
                  <a:gd name="connsiteY1" fmla="*/ 0 h 1002382"/>
                  <a:gd name="connsiteX2" fmla="*/ 1764942 w 2037808"/>
                  <a:gd name="connsiteY2" fmla="*/ 734409 h 1002382"/>
                  <a:gd name="connsiteX3" fmla="*/ 2037808 w 2037808"/>
                  <a:gd name="connsiteY3" fmla="*/ 1002382 h 1002382"/>
                  <a:gd name="connsiteX4" fmla="*/ 1752242 w 2037808"/>
                  <a:gd name="connsiteY4" fmla="*/ 1001109 h 1002382"/>
                  <a:gd name="connsiteX5" fmla="*/ 0 w 2037808"/>
                  <a:gd name="connsiteY5" fmla="*/ 1002382 h 1002382"/>
                  <a:gd name="connsiteX0" fmla="*/ 0 w 1764942"/>
                  <a:gd name="connsiteY0" fmla="*/ 1002382 h 1002382"/>
                  <a:gd name="connsiteX1" fmla="*/ 1018904 w 1764942"/>
                  <a:gd name="connsiteY1" fmla="*/ 0 h 1002382"/>
                  <a:gd name="connsiteX2" fmla="*/ 1764942 w 1764942"/>
                  <a:gd name="connsiteY2" fmla="*/ 734409 h 1002382"/>
                  <a:gd name="connsiteX3" fmla="*/ 1752058 w 1764942"/>
                  <a:gd name="connsiteY3" fmla="*/ 989682 h 1002382"/>
                  <a:gd name="connsiteX4" fmla="*/ 1752242 w 1764942"/>
                  <a:gd name="connsiteY4" fmla="*/ 1001109 h 1002382"/>
                  <a:gd name="connsiteX5" fmla="*/ 0 w 1764942"/>
                  <a:gd name="connsiteY5" fmla="*/ 1002382 h 100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4942" h="1002382">
                    <a:moveTo>
                      <a:pt x="0" y="1002382"/>
                    </a:moveTo>
                    <a:lnTo>
                      <a:pt x="1018904" y="0"/>
                    </a:lnTo>
                    <a:lnTo>
                      <a:pt x="1764942" y="734409"/>
                    </a:lnTo>
                    <a:lnTo>
                      <a:pt x="1752058" y="989682"/>
                    </a:lnTo>
                    <a:cubicBezTo>
                      <a:pt x="1752119" y="993491"/>
                      <a:pt x="1752181" y="997300"/>
                      <a:pt x="1752242" y="1001109"/>
                    </a:cubicBezTo>
                    <a:lnTo>
                      <a:pt x="0" y="1002382"/>
                    </a:lnTo>
                    <a:close/>
                  </a:path>
                </a:pathLst>
              </a:custGeom>
              <a:solidFill>
                <a:schemeClr val="bg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D98D190A-447F-8B26-E680-4E9EE7C09204}"/>
                </a:ext>
              </a:extLst>
            </p:cNvPr>
            <p:cNvSpPr txBox="1"/>
            <p:nvPr/>
          </p:nvSpPr>
          <p:spPr>
            <a:xfrm>
              <a:off x="9238004" y="2887033"/>
              <a:ext cx="1030397" cy="200055"/>
            </a:xfrm>
            <a:prstGeom prst="rect">
              <a:avLst/>
            </a:prstGeom>
            <a:noFill/>
          </p:spPr>
          <p:txBody>
            <a:bodyPr wrap="square" rtlCol="0">
              <a:spAutoFit/>
            </a:bodyPr>
            <a:lstStyle/>
            <a:p>
              <a:pPr algn="ctr"/>
              <a:r>
                <a:rPr lang="en-US" sz="2000" b="1">
                  <a:solidFill>
                    <a:schemeClr val="bg1"/>
                  </a:solidFill>
                  <a:latin typeface="Segoe UI" panose="020B0502040204020203" pitchFamily="34" charset="0"/>
                  <a:cs typeface="Segoe UI" panose="020B0502040204020203" pitchFamily="34" charset="0"/>
                </a:rPr>
                <a:t>ADD IMAGE</a:t>
              </a:r>
            </a:p>
          </p:txBody>
        </p:sp>
      </p:grpSp>
      <p:grpSp>
        <p:nvGrpSpPr>
          <p:cNvPr id="28" name="Group 27">
            <a:extLst>
              <a:ext uri="{FF2B5EF4-FFF2-40B4-BE49-F238E27FC236}">
                <a16:creationId xmlns:a16="http://schemas.microsoft.com/office/drawing/2014/main" id="{D6A6C3DC-F4D6-D9E3-C702-DC354A3564A0}"/>
              </a:ext>
            </a:extLst>
          </p:cNvPr>
          <p:cNvGrpSpPr/>
          <p:nvPr userDrawn="1"/>
        </p:nvGrpSpPr>
        <p:grpSpPr>
          <a:xfrm>
            <a:off x="7260104" y="5793059"/>
            <a:ext cx="4548149" cy="425181"/>
            <a:chOff x="7062304" y="5793565"/>
            <a:chExt cx="4548149" cy="425181"/>
          </a:xfrm>
        </p:grpSpPr>
        <p:pic>
          <p:nvPicPr>
            <p:cNvPr id="55" name="Graphic 54">
              <a:extLst>
                <a:ext uri="{FF2B5EF4-FFF2-40B4-BE49-F238E27FC236}">
                  <a16:creationId xmlns:a16="http://schemas.microsoft.com/office/drawing/2014/main" id="{3642F6A8-85D2-1F33-660E-750E09693A0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779" r="1"/>
            <a:stretch/>
          </p:blipFill>
          <p:spPr>
            <a:xfrm>
              <a:off x="7062304" y="5793565"/>
              <a:ext cx="4548149" cy="425181"/>
            </a:xfrm>
            <a:prstGeom prst="rect">
              <a:avLst/>
            </a:prstGeom>
          </p:spPr>
        </p:pic>
        <p:sp>
          <p:nvSpPr>
            <p:cNvPr id="56" name="Graphic 98">
              <a:extLst>
                <a:ext uri="{FF2B5EF4-FFF2-40B4-BE49-F238E27FC236}">
                  <a16:creationId xmlns:a16="http://schemas.microsoft.com/office/drawing/2014/main" id="{ECD2D92D-8F51-45AC-BB7B-919C25E69710}"/>
                </a:ext>
              </a:extLst>
            </p:cNvPr>
            <p:cNvSpPr/>
            <p:nvPr userDrawn="1"/>
          </p:nvSpPr>
          <p:spPr>
            <a:xfrm>
              <a:off x="11243369" y="5845121"/>
              <a:ext cx="318019" cy="318019"/>
            </a:xfrm>
            <a:custGeom>
              <a:avLst/>
              <a:gdLst>
                <a:gd name="connsiteX0" fmla="*/ 316865 w 316865"/>
                <a:gd name="connsiteY0" fmla="*/ 158433 h 316865"/>
                <a:gd name="connsiteX1" fmla="*/ 158432 w 316865"/>
                <a:gd name="connsiteY1" fmla="*/ 316865 h 316865"/>
                <a:gd name="connsiteX2" fmla="*/ 0 w 316865"/>
                <a:gd name="connsiteY2" fmla="*/ 158433 h 316865"/>
                <a:gd name="connsiteX3" fmla="*/ 158432 w 316865"/>
                <a:gd name="connsiteY3" fmla="*/ 0 h 316865"/>
                <a:gd name="connsiteX4" fmla="*/ 316865 w 316865"/>
                <a:gd name="connsiteY4" fmla="*/ 158433 h 31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65" h="316865">
                  <a:moveTo>
                    <a:pt x="316865" y="158433"/>
                  </a:moveTo>
                  <a:cubicBezTo>
                    <a:pt x="316865" y="245933"/>
                    <a:pt x="245932" y="316865"/>
                    <a:pt x="158432" y="316865"/>
                  </a:cubicBezTo>
                  <a:cubicBezTo>
                    <a:pt x="70933" y="316865"/>
                    <a:pt x="0" y="245933"/>
                    <a:pt x="0" y="158433"/>
                  </a:cubicBezTo>
                  <a:cubicBezTo>
                    <a:pt x="0" y="70933"/>
                    <a:pt x="70933" y="0"/>
                    <a:pt x="158432" y="0"/>
                  </a:cubicBezTo>
                  <a:cubicBezTo>
                    <a:pt x="245932" y="0"/>
                    <a:pt x="316865" y="70933"/>
                    <a:pt x="316865" y="158433"/>
                  </a:cubicBezTo>
                  <a:close/>
                </a:path>
              </a:pathLst>
            </a:custGeom>
            <a:solidFill>
              <a:srgbClr val="FFFFFF"/>
            </a:solidFill>
            <a:ln w="3303" cap="flat">
              <a:noFill/>
              <a:prstDash val="solid"/>
              <a:miter/>
            </a:ln>
          </p:spPr>
          <p:txBody>
            <a:bodyPr rtlCol="0" anchor="ctr"/>
            <a:lstStyle/>
            <a:p>
              <a:endParaRPr lang="en-US"/>
            </a:p>
          </p:txBody>
        </p:sp>
      </p:grpSp>
      <p:sp>
        <p:nvSpPr>
          <p:cNvPr id="46" name="Rectangle 45">
            <a:extLst>
              <a:ext uri="{FF2B5EF4-FFF2-40B4-BE49-F238E27FC236}">
                <a16:creationId xmlns:a16="http://schemas.microsoft.com/office/drawing/2014/main" id="{7FEF4406-AE97-58C0-D78A-D033BC01A8C4}"/>
              </a:ext>
            </a:extLst>
          </p:cNvPr>
          <p:cNvSpPr/>
          <p:nvPr userDrawn="1"/>
        </p:nvSpPr>
        <p:spPr bwMode="auto">
          <a:xfrm>
            <a:off x="7584737" y="5793059"/>
            <a:ext cx="1642082" cy="425181"/>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1" name="Graphic 60">
            <a:extLst>
              <a:ext uri="{FF2B5EF4-FFF2-40B4-BE49-F238E27FC236}">
                <a16:creationId xmlns:a16="http://schemas.microsoft.com/office/drawing/2014/main" id="{B511B27C-3EDC-82E8-ECE6-F9FFCCEE4D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5779" r="1"/>
          <a:stretch/>
        </p:blipFill>
        <p:spPr>
          <a:xfrm>
            <a:off x="3451837" y="5793059"/>
            <a:ext cx="4548149" cy="425181"/>
          </a:xfrm>
          <a:prstGeom prst="rect">
            <a:avLst/>
          </a:prstGeom>
        </p:spPr>
      </p:pic>
      <p:sp>
        <p:nvSpPr>
          <p:cNvPr id="3" name="Rectangle 2">
            <a:extLst>
              <a:ext uri="{FF2B5EF4-FFF2-40B4-BE49-F238E27FC236}">
                <a16:creationId xmlns:a16="http://schemas.microsoft.com/office/drawing/2014/main" id="{E76D7C63-B6EF-5BCD-B436-59743EDB37F4}"/>
              </a:ext>
            </a:extLst>
          </p:cNvPr>
          <p:cNvSpPr/>
          <p:nvPr userDrawn="1"/>
        </p:nvSpPr>
        <p:spPr bwMode="auto">
          <a:xfrm>
            <a:off x="3893212" y="5793059"/>
            <a:ext cx="1230346" cy="425181"/>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2" name="Graphic 98">
            <a:extLst>
              <a:ext uri="{FF2B5EF4-FFF2-40B4-BE49-F238E27FC236}">
                <a16:creationId xmlns:a16="http://schemas.microsoft.com/office/drawing/2014/main" id="{656B2D7B-1055-B091-C5F6-A11C6114D6AF}"/>
              </a:ext>
            </a:extLst>
          </p:cNvPr>
          <p:cNvSpPr/>
          <p:nvPr userDrawn="1"/>
        </p:nvSpPr>
        <p:spPr>
          <a:xfrm>
            <a:off x="7632902" y="5846640"/>
            <a:ext cx="318019" cy="318019"/>
          </a:xfrm>
          <a:custGeom>
            <a:avLst/>
            <a:gdLst>
              <a:gd name="connsiteX0" fmla="*/ 316865 w 316865"/>
              <a:gd name="connsiteY0" fmla="*/ 158433 h 316865"/>
              <a:gd name="connsiteX1" fmla="*/ 158432 w 316865"/>
              <a:gd name="connsiteY1" fmla="*/ 316865 h 316865"/>
              <a:gd name="connsiteX2" fmla="*/ 0 w 316865"/>
              <a:gd name="connsiteY2" fmla="*/ 158433 h 316865"/>
              <a:gd name="connsiteX3" fmla="*/ 158432 w 316865"/>
              <a:gd name="connsiteY3" fmla="*/ 0 h 316865"/>
              <a:gd name="connsiteX4" fmla="*/ 316865 w 316865"/>
              <a:gd name="connsiteY4" fmla="*/ 158433 h 31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65" h="316865">
                <a:moveTo>
                  <a:pt x="316865" y="158433"/>
                </a:moveTo>
                <a:cubicBezTo>
                  <a:pt x="316865" y="245933"/>
                  <a:pt x="245932" y="316865"/>
                  <a:pt x="158432" y="316865"/>
                </a:cubicBezTo>
                <a:cubicBezTo>
                  <a:pt x="70933" y="316865"/>
                  <a:pt x="0" y="245933"/>
                  <a:pt x="0" y="158433"/>
                </a:cubicBezTo>
                <a:cubicBezTo>
                  <a:pt x="0" y="70933"/>
                  <a:pt x="70933" y="0"/>
                  <a:pt x="158432" y="0"/>
                </a:cubicBezTo>
                <a:cubicBezTo>
                  <a:pt x="245932" y="0"/>
                  <a:pt x="316865" y="70933"/>
                  <a:pt x="316865" y="158433"/>
                </a:cubicBezTo>
                <a:close/>
              </a:path>
            </a:pathLst>
          </a:custGeom>
          <a:solidFill>
            <a:srgbClr val="FFFFFF"/>
          </a:solidFill>
          <a:ln w="3303" cap="flat">
            <a:noFill/>
            <a:prstDash val="solid"/>
            <a:miter/>
          </a:ln>
        </p:spPr>
        <p:txBody>
          <a:bodyPr rtlCol="0" anchor="ctr"/>
          <a:lstStyle/>
          <a:p>
            <a:endParaRPr lang="en-US"/>
          </a:p>
        </p:txBody>
      </p:sp>
      <p:grpSp>
        <p:nvGrpSpPr>
          <p:cNvPr id="63" name="Group 62">
            <a:extLst>
              <a:ext uri="{FF2B5EF4-FFF2-40B4-BE49-F238E27FC236}">
                <a16:creationId xmlns:a16="http://schemas.microsoft.com/office/drawing/2014/main" id="{77D082BE-8798-1B1D-76B6-64DA11B6AD39}"/>
              </a:ext>
            </a:extLst>
          </p:cNvPr>
          <p:cNvGrpSpPr/>
          <p:nvPr userDrawn="1"/>
        </p:nvGrpSpPr>
        <p:grpSpPr>
          <a:xfrm>
            <a:off x="-355530" y="5793059"/>
            <a:ext cx="4548149" cy="425181"/>
            <a:chOff x="7062304" y="5793565"/>
            <a:chExt cx="4548149" cy="425181"/>
          </a:xfrm>
        </p:grpSpPr>
        <p:pic>
          <p:nvPicPr>
            <p:cNvPr id="64" name="Graphic 63">
              <a:extLst>
                <a:ext uri="{FF2B5EF4-FFF2-40B4-BE49-F238E27FC236}">
                  <a16:creationId xmlns:a16="http://schemas.microsoft.com/office/drawing/2014/main" id="{1D39151F-904F-BA62-10B3-F36B5AC0C40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5779" r="1"/>
            <a:stretch/>
          </p:blipFill>
          <p:spPr>
            <a:xfrm>
              <a:off x="7062304" y="5793565"/>
              <a:ext cx="4548149" cy="425181"/>
            </a:xfrm>
            <a:prstGeom prst="rect">
              <a:avLst/>
            </a:prstGeom>
          </p:spPr>
        </p:pic>
        <p:sp>
          <p:nvSpPr>
            <p:cNvPr id="65" name="Graphic 98">
              <a:extLst>
                <a:ext uri="{FF2B5EF4-FFF2-40B4-BE49-F238E27FC236}">
                  <a16:creationId xmlns:a16="http://schemas.microsoft.com/office/drawing/2014/main" id="{05A50C39-A387-80F5-C73D-5A226AB0775C}"/>
                </a:ext>
              </a:extLst>
            </p:cNvPr>
            <p:cNvSpPr/>
            <p:nvPr userDrawn="1"/>
          </p:nvSpPr>
          <p:spPr>
            <a:xfrm>
              <a:off x="11243369" y="5845121"/>
              <a:ext cx="318019" cy="318019"/>
            </a:xfrm>
            <a:custGeom>
              <a:avLst/>
              <a:gdLst>
                <a:gd name="connsiteX0" fmla="*/ 316865 w 316865"/>
                <a:gd name="connsiteY0" fmla="*/ 158433 h 316865"/>
                <a:gd name="connsiteX1" fmla="*/ 158432 w 316865"/>
                <a:gd name="connsiteY1" fmla="*/ 316865 h 316865"/>
                <a:gd name="connsiteX2" fmla="*/ 0 w 316865"/>
                <a:gd name="connsiteY2" fmla="*/ 158433 h 316865"/>
                <a:gd name="connsiteX3" fmla="*/ 158432 w 316865"/>
                <a:gd name="connsiteY3" fmla="*/ 0 h 316865"/>
                <a:gd name="connsiteX4" fmla="*/ 316865 w 316865"/>
                <a:gd name="connsiteY4" fmla="*/ 158433 h 31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65" h="316865">
                  <a:moveTo>
                    <a:pt x="316865" y="158433"/>
                  </a:moveTo>
                  <a:cubicBezTo>
                    <a:pt x="316865" y="245933"/>
                    <a:pt x="245932" y="316865"/>
                    <a:pt x="158432" y="316865"/>
                  </a:cubicBezTo>
                  <a:cubicBezTo>
                    <a:pt x="70933" y="316865"/>
                    <a:pt x="0" y="245933"/>
                    <a:pt x="0" y="158433"/>
                  </a:cubicBezTo>
                  <a:cubicBezTo>
                    <a:pt x="0" y="70933"/>
                    <a:pt x="70933" y="0"/>
                    <a:pt x="158432" y="0"/>
                  </a:cubicBezTo>
                  <a:cubicBezTo>
                    <a:pt x="245932" y="0"/>
                    <a:pt x="316865" y="70933"/>
                    <a:pt x="316865" y="158433"/>
                  </a:cubicBezTo>
                  <a:close/>
                </a:path>
              </a:pathLst>
            </a:custGeom>
            <a:solidFill>
              <a:srgbClr val="FFFFFF"/>
            </a:solidFill>
            <a:ln w="3303" cap="flat">
              <a:noFill/>
              <a:prstDash val="solid"/>
              <a:miter/>
            </a:ln>
          </p:spPr>
          <p:txBody>
            <a:bodyPr rtlCol="0" anchor="ctr"/>
            <a:lstStyle/>
            <a:p>
              <a:endParaRPr lang="en-US"/>
            </a:p>
          </p:txBody>
        </p:sp>
      </p:grpSp>
    </p:spTree>
    <p:extLst>
      <p:ext uri="{BB962C8B-B14F-4D97-AF65-F5344CB8AC3E}">
        <p14:creationId xmlns:p14="http://schemas.microsoft.com/office/powerpoint/2010/main" val="28389044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53">
          <p15:clr>
            <a:srgbClr val="A4A3A4"/>
          </p15:clr>
        </p15:guide>
        <p15:guide id="18" pos="4343">
          <p15:clr>
            <a:srgbClr val="A4A3A4"/>
          </p15:clr>
        </p15:guide>
        <p15:guide id="19" pos="4526">
          <p15:clr>
            <a:srgbClr val="A4A3A4"/>
          </p15:clr>
        </p15:guide>
        <p15:guide id="20" pos="4929">
          <p15:clr>
            <a:srgbClr val="A4A3A4"/>
          </p15:clr>
        </p15:guide>
        <p15:guide id="21" pos="511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7" pos="6900">
          <p15:clr>
            <a:srgbClr val="A4A3A4"/>
          </p15:clr>
        </p15:guide>
        <p15:guide id="28" orient="horz" pos="890">
          <p15:clr>
            <a:srgbClr val="5ACBF0"/>
          </p15:clr>
        </p15:guide>
        <p15:guide id="29" orient="horz" pos="1298">
          <p15:clr>
            <a:srgbClr val="5ACBF0"/>
          </p15:clr>
        </p15:guide>
        <p15:guide id="30" orient="horz" pos="288">
          <p15:clr>
            <a:srgbClr val="5ACBF0"/>
          </p15:clr>
        </p15:guide>
        <p15:guide id="31" pos="6720">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D30C53D-F6C4-0670-1790-639472337FBC}"/>
              </a:ext>
            </a:extLst>
          </p:cNvPr>
          <p:cNvSpPr/>
          <p:nvPr userDrawn="1"/>
        </p:nvSpPr>
        <p:spPr bwMode="auto">
          <a:xfrm>
            <a:off x="6071754" y="1632562"/>
            <a:ext cx="3122295" cy="41738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904997AC-81E4-0D99-B162-511DF5F1F179}"/>
              </a:ext>
            </a:extLst>
          </p:cNvPr>
          <p:cNvSpPr/>
          <p:nvPr userDrawn="1"/>
        </p:nvSpPr>
        <p:spPr bwMode="auto">
          <a:xfrm>
            <a:off x="575409" y="1645920"/>
            <a:ext cx="3119437" cy="41738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588263" y="483326"/>
            <a:ext cx="11018520" cy="553998"/>
          </a:xfrm>
        </p:spPr>
        <p:txBody>
          <a:bodyPr/>
          <a:lstStyle/>
          <a:p>
            <a:r>
              <a:rPr lang="en-US"/>
              <a:t>Click to edit Master title style</a:t>
            </a:r>
          </a:p>
        </p:txBody>
      </p:sp>
      <p:sp>
        <p:nvSpPr>
          <p:cNvPr id="21" name="Text Placeholder 15">
            <a:extLst>
              <a:ext uri="{FF2B5EF4-FFF2-40B4-BE49-F238E27FC236}">
                <a16:creationId xmlns:a16="http://schemas.microsoft.com/office/drawing/2014/main" id="{788C2DAD-2830-76BD-0425-3DB07C23F424}"/>
              </a:ext>
            </a:extLst>
          </p:cNvPr>
          <p:cNvSpPr>
            <a:spLocks noGrp="1"/>
          </p:cNvSpPr>
          <p:nvPr>
            <p:ph type="body" sz="quarter" idx="20" hasCustomPrompt="1"/>
          </p:nvPr>
        </p:nvSpPr>
        <p:spPr>
          <a:xfrm>
            <a:off x="728795" y="3428999"/>
            <a:ext cx="2812663" cy="1969770"/>
          </a:xfrm>
        </p:spPr>
        <p:txBody>
          <a:bodyPr/>
          <a:lstStyle>
            <a:lvl1pPr marL="0" indent="0" algn="ctr">
              <a:buFontTx/>
              <a:buNone/>
              <a:defRPr sz="2000"/>
            </a:lvl1pPr>
          </a:lstStyle>
          <a:p>
            <a:pPr marL="228600" marR="0" lvl="0" indent="-228600" algn="l" defTabSz="932742" rtl="0" eaLnBrk="1" fontAlgn="auto" latinLnBrk="0" hangingPunct="1">
              <a:lnSpc>
                <a:spcPct val="100000"/>
              </a:lnSpc>
              <a:spcBef>
                <a:spcPts val="0"/>
              </a:spcBef>
              <a:spcAft>
                <a:spcPts val="0"/>
              </a:spcAft>
              <a:buClrTx/>
              <a:buSzPct val="90000"/>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8600" marR="0" lvl="0" indent="-228600" algn="l" defTabSz="932742" rtl="0" eaLnBrk="1" fontAlgn="auto" latinLnBrk="0" hangingPunct="1">
              <a:lnSpc>
                <a:spcPct val="100000"/>
              </a:lnSpc>
              <a:spcBef>
                <a:spcPts val="0"/>
              </a:spcBef>
              <a:spcAft>
                <a:spcPts val="0"/>
              </a:spcAft>
              <a:buClrTx/>
              <a:buSzPct val="90000"/>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4" name="Text Placeholder 15">
            <a:extLst>
              <a:ext uri="{FF2B5EF4-FFF2-40B4-BE49-F238E27FC236}">
                <a16:creationId xmlns:a16="http://schemas.microsoft.com/office/drawing/2014/main" id="{8C92794E-58BE-07B8-0CA8-52FE4439A363}"/>
              </a:ext>
            </a:extLst>
          </p:cNvPr>
          <p:cNvSpPr>
            <a:spLocks noGrp="1"/>
          </p:cNvSpPr>
          <p:nvPr>
            <p:ph type="body" sz="quarter" idx="23" hasCustomPrompt="1"/>
          </p:nvPr>
        </p:nvSpPr>
        <p:spPr>
          <a:xfrm>
            <a:off x="6227443" y="3415641"/>
            <a:ext cx="2812663" cy="1969770"/>
          </a:xfrm>
        </p:spPr>
        <p:txBody>
          <a:bodyPr/>
          <a:lstStyle>
            <a:lvl1pPr marL="0" indent="0" algn="ctr">
              <a:buFontTx/>
              <a:buNone/>
              <a:defRPr sz="1800"/>
            </a:lvl1pPr>
          </a:lstStyle>
          <a:p>
            <a:pPr marL="228600" marR="0" lvl="0" indent="-228600" algn="l" defTabSz="932742" rtl="0" eaLnBrk="1" fontAlgn="auto" latinLnBrk="0" hangingPunct="1">
              <a:lnSpc>
                <a:spcPct val="100000"/>
              </a:lnSpc>
              <a:spcBef>
                <a:spcPts val="0"/>
              </a:spcBef>
              <a:spcAft>
                <a:spcPts val="0"/>
              </a:spcAft>
              <a:buClrTx/>
              <a:buSzPct val="90000"/>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8600" marR="0" lvl="0" indent="-228600" algn="l" defTabSz="932742" rtl="0" eaLnBrk="1" fontAlgn="auto" latinLnBrk="0" hangingPunct="1">
              <a:lnSpc>
                <a:spcPct val="100000"/>
              </a:lnSpc>
              <a:spcBef>
                <a:spcPts val="0"/>
              </a:spcBef>
              <a:spcAft>
                <a:spcPts val="0"/>
              </a:spcAft>
              <a:buClrTx/>
              <a:buSzPct val="90000"/>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41" name="Graphic 98">
            <a:extLst>
              <a:ext uri="{FF2B5EF4-FFF2-40B4-BE49-F238E27FC236}">
                <a16:creationId xmlns:a16="http://schemas.microsoft.com/office/drawing/2014/main" id="{A2F3B2F3-3120-467F-1015-8E5C55A1388F}"/>
              </a:ext>
            </a:extLst>
          </p:cNvPr>
          <p:cNvSpPr/>
          <p:nvPr userDrawn="1"/>
        </p:nvSpPr>
        <p:spPr>
          <a:xfrm>
            <a:off x="7874005" y="5845121"/>
            <a:ext cx="318019" cy="318019"/>
          </a:xfrm>
          <a:custGeom>
            <a:avLst/>
            <a:gdLst>
              <a:gd name="connsiteX0" fmla="*/ 316865 w 316865"/>
              <a:gd name="connsiteY0" fmla="*/ 158433 h 316865"/>
              <a:gd name="connsiteX1" fmla="*/ 158432 w 316865"/>
              <a:gd name="connsiteY1" fmla="*/ 316865 h 316865"/>
              <a:gd name="connsiteX2" fmla="*/ 0 w 316865"/>
              <a:gd name="connsiteY2" fmla="*/ 158433 h 316865"/>
              <a:gd name="connsiteX3" fmla="*/ 158432 w 316865"/>
              <a:gd name="connsiteY3" fmla="*/ 0 h 316865"/>
              <a:gd name="connsiteX4" fmla="*/ 316865 w 316865"/>
              <a:gd name="connsiteY4" fmla="*/ 158433 h 31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65" h="316865">
                <a:moveTo>
                  <a:pt x="316865" y="158433"/>
                </a:moveTo>
                <a:cubicBezTo>
                  <a:pt x="316865" y="245933"/>
                  <a:pt x="245932" y="316865"/>
                  <a:pt x="158432" y="316865"/>
                </a:cubicBezTo>
                <a:cubicBezTo>
                  <a:pt x="70933" y="316865"/>
                  <a:pt x="0" y="245933"/>
                  <a:pt x="0" y="158433"/>
                </a:cubicBezTo>
                <a:cubicBezTo>
                  <a:pt x="0" y="70933"/>
                  <a:pt x="70933" y="0"/>
                  <a:pt x="158432" y="0"/>
                </a:cubicBezTo>
                <a:cubicBezTo>
                  <a:pt x="245932" y="0"/>
                  <a:pt x="316865" y="70933"/>
                  <a:pt x="316865" y="158433"/>
                </a:cubicBezTo>
                <a:close/>
              </a:path>
            </a:pathLst>
          </a:custGeom>
          <a:solidFill>
            <a:srgbClr val="FFFFFF"/>
          </a:solidFill>
          <a:ln w="3303" cap="flat">
            <a:noFill/>
            <a:prstDash val="solid"/>
            <a:miter/>
          </a:ln>
        </p:spPr>
        <p:txBody>
          <a:bodyPr rtlCol="0" anchor="ctr"/>
          <a:lstStyle/>
          <a:p>
            <a:endParaRPr lang="en-US"/>
          </a:p>
        </p:txBody>
      </p:sp>
      <p:sp>
        <p:nvSpPr>
          <p:cNvPr id="42" name="Graphic 98">
            <a:extLst>
              <a:ext uri="{FF2B5EF4-FFF2-40B4-BE49-F238E27FC236}">
                <a16:creationId xmlns:a16="http://schemas.microsoft.com/office/drawing/2014/main" id="{0905554C-F24B-5DB2-927F-AC2E27FB3BF1}"/>
              </a:ext>
            </a:extLst>
          </p:cNvPr>
          <p:cNvSpPr/>
          <p:nvPr userDrawn="1"/>
        </p:nvSpPr>
        <p:spPr>
          <a:xfrm>
            <a:off x="11243369" y="5845121"/>
            <a:ext cx="318019" cy="318019"/>
          </a:xfrm>
          <a:custGeom>
            <a:avLst/>
            <a:gdLst>
              <a:gd name="connsiteX0" fmla="*/ 316865 w 316865"/>
              <a:gd name="connsiteY0" fmla="*/ 158433 h 316865"/>
              <a:gd name="connsiteX1" fmla="*/ 158432 w 316865"/>
              <a:gd name="connsiteY1" fmla="*/ 316865 h 316865"/>
              <a:gd name="connsiteX2" fmla="*/ 0 w 316865"/>
              <a:gd name="connsiteY2" fmla="*/ 158433 h 316865"/>
              <a:gd name="connsiteX3" fmla="*/ 158432 w 316865"/>
              <a:gd name="connsiteY3" fmla="*/ 0 h 316865"/>
              <a:gd name="connsiteX4" fmla="*/ 316865 w 316865"/>
              <a:gd name="connsiteY4" fmla="*/ 158433 h 31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65" h="316865">
                <a:moveTo>
                  <a:pt x="316865" y="158433"/>
                </a:moveTo>
                <a:cubicBezTo>
                  <a:pt x="316865" y="245933"/>
                  <a:pt x="245932" y="316865"/>
                  <a:pt x="158432" y="316865"/>
                </a:cubicBezTo>
                <a:cubicBezTo>
                  <a:pt x="70933" y="316865"/>
                  <a:pt x="0" y="245933"/>
                  <a:pt x="0" y="158433"/>
                </a:cubicBezTo>
                <a:cubicBezTo>
                  <a:pt x="0" y="70933"/>
                  <a:pt x="70933" y="0"/>
                  <a:pt x="158432" y="0"/>
                </a:cubicBezTo>
                <a:cubicBezTo>
                  <a:pt x="245932" y="0"/>
                  <a:pt x="316865" y="70933"/>
                  <a:pt x="316865" y="158433"/>
                </a:cubicBezTo>
                <a:close/>
              </a:path>
            </a:pathLst>
          </a:custGeom>
          <a:solidFill>
            <a:srgbClr val="FFFFFF"/>
          </a:solidFill>
          <a:ln w="3303" cap="flat">
            <a:noFill/>
            <a:prstDash val="solid"/>
            <a:miter/>
          </a:ln>
        </p:spPr>
        <p:txBody>
          <a:bodyPr rtlCol="0" anchor="ctr"/>
          <a:lstStyle/>
          <a:p>
            <a:endParaRPr lang="en-US"/>
          </a:p>
        </p:txBody>
      </p:sp>
      <p:sp>
        <p:nvSpPr>
          <p:cNvPr id="44" name="Graphic 98">
            <a:extLst>
              <a:ext uri="{FF2B5EF4-FFF2-40B4-BE49-F238E27FC236}">
                <a16:creationId xmlns:a16="http://schemas.microsoft.com/office/drawing/2014/main" id="{32B612D6-9F36-94D6-EAF7-A2D9D0F94121}"/>
              </a:ext>
            </a:extLst>
          </p:cNvPr>
          <p:cNvSpPr/>
          <p:nvPr userDrawn="1"/>
        </p:nvSpPr>
        <p:spPr>
          <a:xfrm>
            <a:off x="4009077" y="5845121"/>
            <a:ext cx="318019" cy="318019"/>
          </a:xfrm>
          <a:custGeom>
            <a:avLst/>
            <a:gdLst>
              <a:gd name="connsiteX0" fmla="*/ 316865 w 316865"/>
              <a:gd name="connsiteY0" fmla="*/ 158433 h 316865"/>
              <a:gd name="connsiteX1" fmla="*/ 158432 w 316865"/>
              <a:gd name="connsiteY1" fmla="*/ 316865 h 316865"/>
              <a:gd name="connsiteX2" fmla="*/ 0 w 316865"/>
              <a:gd name="connsiteY2" fmla="*/ 158433 h 316865"/>
              <a:gd name="connsiteX3" fmla="*/ 158432 w 316865"/>
              <a:gd name="connsiteY3" fmla="*/ 0 h 316865"/>
              <a:gd name="connsiteX4" fmla="*/ 316865 w 316865"/>
              <a:gd name="connsiteY4" fmla="*/ 158433 h 31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65" h="316865">
                <a:moveTo>
                  <a:pt x="316865" y="158433"/>
                </a:moveTo>
                <a:cubicBezTo>
                  <a:pt x="316865" y="245933"/>
                  <a:pt x="245932" y="316865"/>
                  <a:pt x="158432" y="316865"/>
                </a:cubicBezTo>
                <a:cubicBezTo>
                  <a:pt x="70933" y="316865"/>
                  <a:pt x="0" y="245933"/>
                  <a:pt x="0" y="158433"/>
                </a:cubicBezTo>
                <a:cubicBezTo>
                  <a:pt x="0" y="70933"/>
                  <a:pt x="70933" y="0"/>
                  <a:pt x="158432" y="0"/>
                </a:cubicBezTo>
                <a:cubicBezTo>
                  <a:pt x="245932" y="0"/>
                  <a:pt x="316865" y="70933"/>
                  <a:pt x="316865" y="158433"/>
                </a:cubicBezTo>
                <a:close/>
              </a:path>
            </a:pathLst>
          </a:custGeom>
          <a:solidFill>
            <a:srgbClr val="FFFFFF"/>
          </a:solidFill>
          <a:ln w="3303" cap="flat">
            <a:noFill/>
            <a:prstDash val="solid"/>
            <a:miter/>
          </a:ln>
        </p:spPr>
        <p:txBody>
          <a:bodyPr rtlCol="0" anchor="ctr"/>
          <a:lstStyle/>
          <a:p>
            <a:endParaRPr lang="en-US"/>
          </a:p>
        </p:txBody>
      </p:sp>
      <p:grpSp>
        <p:nvGrpSpPr>
          <p:cNvPr id="67" name="Group 66">
            <a:extLst>
              <a:ext uri="{FF2B5EF4-FFF2-40B4-BE49-F238E27FC236}">
                <a16:creationId xmlns:a16="http://schemas.microsoft.com/office/drawing/2014/main" id="{2659D193-21F4-2F49-C366-527634E0C7B8}"/>
              </a:ext>
            </a:extLst>
          </p:cNvPr>
          <p:cNvGrpSpPr/>
          <p:nvPr userDrawn="1"/>
        </p:nvGrpSpPr>
        <p:grpSpPr>
          <a:xfrm>
            <a:off x="7260104" y="5793059"/>
            <a:ext cx="4548149" cy="425181"/>
            <a:chOff x="7062304" y="5793565"/>
            <a:chExt cx="4548149" cy="425181"/>
          </a:xfrm>
        </p:grpSpPr>
        <p:pic>
          <p:nvPicPr>
            <p:cNvPr id="68" name="Graphic 67">
              <a:extLst>
                <a:ext uri="{FF2B5EF4-FFF2-40B4-BE49-F238E27FC236}">
                  <a16:creationId xmlns:a16="http://schemas.microsoft.com/office/drawing/2014/main" id="{B2C0923B-8DD2-BD00-F954-28F9FDA361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779" r="1"/>
            <a:stretch/>
          </p:blipFill>
          <p:spPr>
            <a:xfrm>
              <a:off x="7062304" y="5793565"/>
              <a:ext cx="4548149" cy="425181"/>
            </a:xfrm>
            <a:prstGeom prst="rect">
              <a:avLst/>
            </a:prstGeom>
          </p:spPr>
        </p:pic>
        <p:sp>
          <p:nvSpPr>
            <p:cNvPr id="69" name="Graphic 98">
              <a:extLst>
                <a:ext uri="{FF2B5EF4-FFF2-40B4-BE49-F238E27FC236}">
                  <a16:creationId xmlns:a16="http://schemas.microsoft.com/office/drawing/2014/main" id="{B6038A00-C669-7F7A-3E05-30075049AD17}"/>
                </a:ext>
              </a:extLst>
            </p:cNvPr>
            <p:cNvSpPr/>
            <p:nvPr userDrawn="1"/>
          </p:nvSpPr>
          <p:spPr>
            <a:xfrm>
              <a:off x="11243369" y="5845121"/>
              <a:ext cx="318019" cy="318019"/>
            </a:xfrm>
            <a:custGeom>
              <a:avLst/>
              <a:gdLst>
                <a:gd name="connsiteX0" fmla="*/ 316865 w 316865"/>
                <a:gd name="connsiteY0" fmla="*/ 158433 h 316865"/>
                <a:gd name="connsiteX1" fmla="*/ 158432 w 316865"/>
                <a:gd name="connsiteY1" fmla="*/ 316865 h 316865"/>
                <a:gd name="connsiteX2" fmla="*/ 0 w 316865"/>
                <a:gd name="connsiteY2" fmla="*/ 158433 h 316865"/>
                <a:gd name="connsiteX3" fmla="*/ 158432 w 316865"/>
                <a:gd name="connsiteY3" fmla="*/ 0 h 316865"/>
                <a:gd name="connsiteX4" fmla="*/ 316865 w 316865"/>
                <a:gd name="connsiteY4" fmla="*/ 158433 h 31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65" h="316865">
                  <a:moveTo>
                    <a:pt x="316865" y="158433"/>
                  </a:moveTo>
                  <a:cubicBezTo>
                    <a:pt x="316865" y="245933"/>
                    <a:pt x="245932" y="316865"/>
                    <a:pt x="158432" y="316865"/>
                  </a:cubicBezTo>
                  <a:cubicBezTo>
                    <a:pt x="70933" y="316865"/>
                    <a:pt x="0" y="245933"/>
                    <a:pt x="0" y="158433"/>
                  </a:cubicBezTo>
                  <a:cubicBezTo>
                    <a:pt x="0" y="70933"/>
                    <a:pt x="70933" y="0"/>
                    <a:pt x="158432" y="0"/>
                  </a:cubicBezTo>
                  <a:cubicBezTo>
                    <a:pt x="245932" y="0"/>
                    <a:pt x="316865" y="70933"/>
                    <a:pt x="316865" y="158433"/>
                  </a:cubicBezTo>
                  <a:close/>
                </a:path>
              </a:pathLst>
            </a:custGeom>
            <a:solidFill>
              <a:srgbClr val="FFFFFF"/>
            </a:solidFill>
            <a:ln w="3303" cap="flat">
              <a:noFill/>
              <a:prstDash val="solid"/>
              <a:miter/>
            </a:ln>
          </p:spPr>
          <p:txBody>
            <a:bodyPr rtlCol="0" anchor="ctr"/>
            <a:lstStyle/>
            <a:p>
              <a:endParaRPr lang="en-US"/>
            </a:p>
          </p:txBody>
        </p:sp>
      </p:grpSp>
      <p:sp>
        <p:nvSpPr>
          <p:cNvPr id="70" name="Rectangle 69">
            <a:extLst>
              <a:ext uri="{FF2B5EF4-FFF2-40B4-BE49-F238E27FC236}">
                <a16:creationId xmlns:a16="http://schemas.microsoft.com/office/drawing/2014/main" id="{4BAB5D9E-5C1F-171D-CCA8-AE20A0A53292}"/>
              </a:ext>
            </a:extLst>
          </p:cNvPr>
          <p:cNvSpPr/>
          <p:nvPr userDrawn="1"/>
        </p:nvSpPr>
        <p:spPr bwMode="auto">
          <a:xfrm>
            <a:off x="7584737" y="5793059"/>
            <a:ext cx="1642082" cy="425181"/>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1" name="Graphic 70">
            <a:extLst>
              <a:ext uri="{FF2B5EF4-FFF2-40B4-BE49-F238E27FC236}">
                <a16:creationId xmlns:a16="http://schemas.microsoft.com/office/drawing/2014/main" id="{0A6F1100-80B3-E78E-5D4F-B834DB297DA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5779" r="1"/>
          <a:stretch/>
        </p:blipFill>
        <p:spPr>
          <a:xfrm>
            <a:off x="3451837" y="5793059"/>
            <a:ext cx="4548149" cy="425181"/>
          </a:xfrm>
          <a:prstGeom prst="rect">
            <a:avLst/>
          </a:prstGeom>
        </p:spPr>
      </p:pic>
      <p:sp>
        <p:nvSpPr>
          <p:cNvPr id="72" name="Rectangle 71">
            <a:extLst>
              <a:ext uri="{FF2B5EF4-FFF2-40B4-BE49-F238E27FC236}">
                <a16:creationId xmlns:a16="http://schemas.microsoft.com/office/drawing/2014/main" id="{171F0806-D4A7-5B31-7B07-B4FFC7388F96}"/>
              </a:ext>
            </a:extLst>
          </p:cNvPr>
          <p:cNvSpPr/>
          <p:nvPr userDrawn="1"/>
        </p:nvSpPr>
        <p:spPr bwMode="auto">
          <a:xfrm>
            <a:off x="3893212" y="5793059"/>
            <a:ext cx="1230346" cy="425181"/>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3" name="Graphic 98">
            <a:extLst>
              <a:ext uri="{FF2B5EF4-FFF2-40B4-BE49-F238E27FC236}">
                <a16:creationId xmlns:a16="http://schemas.microsoft.com/office/drawing/2014/main" id="{CD561DFA-7CF2-E95C-7A75-BF67CD47880F}"/>
              </a:ext>
            </a:extLst>
          </p:cNvPr>
          <p:cNvSpPr/>
          <p:nvPr userDrawn="1"/>
        </p:nvSpPr>
        <p:spPr>
          <a:xfrm>
            <a:off x="7632902" y="5846640"/>
            <a:ext cx="318019" cy="318019"/>
          </a:xfrm>
          <a:custGeom>
            <a:avLst/>
            <a:gdLst>
              <a:gd name="connsiteX0" fmla="*/ 316865 w 316865"/>
              <a:gd name="connsiteY0" fmla="*/ 158433 h 316865"/>
              <a:gd name="connsiteX1" fmla="*/ 158432 w 316865"/>
              <a:gd name="connsiteY1" fmla="*/ 316865 h 316865"/>
              <a:gd name="connsiteX2" fmla="*/ 0 w 316865"/>
              <a:gd name="connsiteY2" fmla="*/ 158433 h 316865"/>
              <a:gd name="connsiteX3" fmla="*/ 158432 w 316865"/>
              <a:gd name="connsiteY3" fmla="*/ 0 h 316865"/>
              <a:gd name="connsiteX4" fmla="*/ 316865 w 316865"/>
              <a:gd name="connsiteY4" fmla="*/ 158433 h 31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65" h="316865">
                <a:moveTo>
                  <a:pt x="316865" y="158433"/>
                </a:moveTo>
                <a:cubicBezTo>
                  <a:pt x="316865" y="245933"/>
                  <a:pt x="245932" y="316865"/>
                  <a:pt x="158432" y="316865"/>
                </a:cubicBezTo>
                <a:cubicBezTo>
                  <a:pt x="70933" y="316865"/>
                  <a:pt x="0" y="245933"/>
                  <a:pt x="0" y="158433"/>
                </a:cubicBezTo>
                <a:cubicBezTo>
                  <a:pt x="0" y="70933"/>
                  <a:pt x="70933" y="0"/>
                  <a:pt x="158432" y="0"/>
                </a:cubicBezTo>
                <a:cubicBezTo>
                  <a:pt x="245932" y="0"/>
                  <a:pt x="316865" y="70933"/>
                  <a:pt x="316865" y="158433"/>
                </a:cubicBezTo>
                <a:close/>
              </a:path>
            </a:pathLst>
          </a:custGeom>
          <a:solidFill>
            <a:srgbClr val="FFFFFF"/>
          </a:solidFill>
          <a:ln w="3303" cap="flat">
            <a:noFill/>
            <a:prstDash val="solid"/>
            <a:miter/>
          </a:ln>
        </p:spPr>
        <p:txBody>
          <a:bodyPr rtlCol="0" anchor="ctr"/>
          <a:lstStyle/>
          <a:p>
            <a:endParaRPr lang="en-US"/>
          </a:p>
        </p:txBody>
      </p:sp>
      <p:grpSp>
        <p:nvGrpSpPr>
          <p:cNvPr id="74" name="Group 73">
            <a:extLst>
              <a:ext uri="{FF2B5EF4-FFF2-40B4-BE49-F238E27FC236}">
                <a16:creationId xmlns:a16="http://schemas.microsoft.com/office/drawing/2014/main" id="{5EB13BCB-02EF-D366-9EDC-83681E5E272E}"/>
              </a:ext>
            </a:extLst>
          </p:cNvPr>
          <p:cNvGrpSpPr/>
          <p:nvPr userDrawn="1"/>
        </p:nvGrpSpPr>
        <p:grpSpPr>
          <a:xfrm>
            <a:off x="-355530" y="5793059"/>
            <a:ext cx="4548149" cy="425181"/>
            <a:chOff x="7062304" y="5793565"/>
            <a:chExt cx="4548149" cy="425181"/>
          </a:xfrm>
        </p:grpSpPr>
        <p:pic>
          <p:nvPicPr>
            <p:cNvPr id="75" name="Graphic 74">
              <a:extLst>
                <a:ext uri="{FF2B5EF4-FFF2-40B4-BE49-F238E27FC236}">
                  <a16:creationId xmlns:a16="http://schemas.microsoft.com/office/drawing/2014/main" id="{C48B245A-0BCB-D391-6C66-9FED7F71BD8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5779" r="1"/>
            <a:stretch/>
          </p:blipFill>
          <p:spPr>
            <a:xfrm>
              <a:off x="7062304" y="5793565"/>
              <a:ext cx="4548149" cy="425181"/>
            </a:xfrm>
            <a:prstGeom prst="rect">
              <a:avLst/>
            </a:prstGeom>
          </p:spPr>
        </p:pic>
        <p:sp>
          <p:nvSpPr>
            <p:cNvPr id="76" name="Graphic 98">
              <a:extLst>
                <a:ext uri="{FF2B5EF4-FFF2-40B4-BE49-F238E27FC236}">
                  <a16:creationId xmlns:a16="http://schemas.microsoft.com/office/drawing/2014/main" id="{6863AC21-BE0F-7572-6FAB-F4A481D79990}"/>
                </a:ext>
              </a:extLst>
            </p:cNvPr>
            <p:cNvSpPr/>
            <p:nvPr userDrawn="1"/>
          </p:nvSpPr>
          <p:spPr>
            <a:xfrm>
              <a:off x="11243369" y="5845121"/>
              <a:ext cx="318019" cy="318019"/>
            </a:xfrm>
            <a:custGeom>
              <a:avLst/>
              <a:gdLst>
                <a:gd name="connsiteX0" fmla="*/ 316865 w 316865"/>
                <a:gd name="connsiteY0" fmla="*/ 158433 h 316865"/>
                <a:gd name="connsiteX1" fmla="*/ 158432 w 316865"/>
                <a:gd name="connsiteY1" fmla="*/ 316865 h 316865"/>
                <a:gd name="connsiteX2" fmla="*/ 0 w 316865"/>
                <a:gd name="connsiteY2" fmla="*/ 158433 h 316865"/>
                <a:gd name="connsiteX3" fmla="*/ 158432 w 316865"/>
                <a:gd name="connsiteY3" fmla="*/ 0 h 316865"/>
                <a:gd name="connsiteX4" fmla="*/ 316865 w 316865"/>
                <a:gd name="connsiteY4" fmla="*/ 158433 h 31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65" h="316865">
                  <a:moveTo>
                    <a:pt x="316865" y="158433"/>
                  </a:moveTo>
                  <a:cubicBezTo>
                    <a:pt x="316865" y="245933"/>
                    <a:pt x="245932" y="316865"/>
                    <a:pt x="158432" y="316865"/>
                  </a:cubicBezTo>
                  <a:cubicBezTo>
                    <a:pt x="70933" y="316865"/>
                    <a:pt x="0" y="245933"/>
                    <a:pt x="0" y="158433"/>
                  </a:cubicBezTo>
                  <a:cubicBezTo>
                    <a:pt x="0" y="70933"/>
                    <a:pt x="70933" y="0"/>
                    <a:pt x="158432" y="0"/>
                  </a:cubicBezTo>
                  <a:cubicBezTo>
                    <a:pt x="245932" y="0"/>
                    <a:pt x="316865" y="70933"/>
                    <a:pt x="316865" y="158433"/>
                  </a:cubicBezTo>
                  <a:close/>
                </a:path>
              </a:pathLst>
            </a:custGeom>
            <a:solidFill>
              <a:srgbClr val="FFFFFF"/>
            </a:solidFill>
            <a:ln w="3303" cap="flat">
              <a:noFill/>
              <a:prstDash val="solid"/>
              <a:miter/>
            </a:ln>
          </p:spPr>
          <p:txBody>
            <a:bodyPr rtlCol="0" anchor="ctr"/>
            <a:lstStyle/>
            <a:p>
              <a:endParaRPr lang="en-US"/>
            </a:p>
          </p:txBody>
        </p:sp>
      </p:grpSp>
    </p:spTree>
    <p:extLst>
      <p:ext uri="{BB962C8B-B14F-4D97-AF65-F5344CB8AC3E}">
        <p14:creationId xmlns:p14="http://schemas.microsoft.com/office/powerpoint/2010/main" val="30930719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47">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7" pos="6900">
          <p15:clr>
            <a:srgbClr val="A4A3A4"/>
          </p15:clr>
        </p15:guide>
        <p15:guide id="28" orient="horz" pos="905">
          <p15:clr>
            <a:srgbClr val="5ACBF0"/>
          </p15:clr>
        </p15:guide>
        <p15:guide id="29" orient="horz" pos="1298">
          <p15:clr>
            <a:srgbClr val="5ACBF0"/>
          </p15:clr>
        </p15:guide>
        <p15:guide id="30" orient="horz" pos="288">
          <p15:clr>
            <a:srgbClr val="5ACBF0"/>
          </p15:clr>
        </p15:guide>
        <p15:guide id="31" pos="6720">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96135ED-BF59-CC20-D10E-DC4F62902CF0}"/>
              </a:ext>
            </a:extLst>
          </p:cNvPr>
          <p:cNvSpPr txBox="1"/>
          <p:nvPr userDrawn="1"/>
        </p:nvSpPr>
        <p:spPr>
          <a:xfrm>
            <a:off x="7813986" y="4055670"/>
            <a:ext cx="2678747" cy="1640592"/>
          </a:xfrm>
          <a:prstGeom prst="rect">
            <a:avLst/>
          </a:prstGeom>
          <a:noFill/>
        </p:spPr>
        <p:txBody>
          <a:bodyPr wrap="square" lIns="0" tIns="0" rIns="0" bIns="0" rtlCol="0">
            <a:spAutoFit/>
          </a:bodyPr>
          <a:lstStyle/>
          <a:p>
            <a:pPr algn="l"/>
            <a:endParaRPr lang="es-MX" sz="2000" err="1"/>
          </a:p>
        </p:txBody>
      </p:sp>
      <p:sp>
        <p:nvSpPr>
          <p:cNvPr id="31" name="TextBox 30">
            <a:extLst>
              <a:ext uri="{FF2B5EF4-FFF2-40B4-BE49-F238E27FC236}">
                <a16:creationId xmlns:a16="http://schemas.microsoft.com/office/drawing/2014/main" id="{89A8163F-F60E-2F37-8A0C-088D4067A303}"/>
              </a:ext>
            </a:extLst>
          </p:cNvPr>
          <p:cNvSpPr txBox="1"/>
          <p:nvPr userDrawn="1"/>
        </p:nvSpPr>
        <p:spPr>
          <a:xfrm>
            <a:off x="4215766" y="4055670"/>
            <a:ext cx="2678747" cy="1640592"/>
          </a:xfrm>
          <a:prstGeom prst="rect">
            <a:avLst/>
          </a:prstGeom>
          <a:noFill/>
        </p:spPr>
        <p:txBody>
          <a:bodyPr wrap="square" lIns="0" tIns="0" rIns="0" bIns="0" rtlCol="0">
            <a:spAutoFit/>
          </a:bodyPr>
          <a:lstStyle/>
          <a:p>
            <a:pPr algn="l"/>
            <a:endParaRPr lang="es-MX" sz="2000" err="1"/>
          </a:p>
        </p:txBody>
      </p:sp>
      <p:sp>
        <p:nvSpPr>
          <p:cNvPr id="34" name="Text Placeholder 15">
            <a:extLst>
              <a:ext uri="{FF2B5EF4-FFF2-40B4-BE49-F238E27FC236}">
                <a16:creationId xmlns:a16="http://schemas.microsoft.com/office/drawing/2014/main" id="{9C045E7F-D27C-BF3C-1FE7-BF60B4E94C7D}"/>
              </a:ext>
            </a:extLst>
          </p:cNvPr>
          <p:cNvSpPr>
            <a:spLocks noGrp="1"/>
          </p:cNvSpPr>
          <p:nvPr>
            <p:ph type="body" sz="quarter" idx="20" hasCustomPrompt="1"/>
          </p:nvPr>
        </p:nvSpPr>
        <p:spPr>
          <a:xfrm>
            <a:off x="596266" y="4055670"/>
            <a:ext cx="2816859" cy="1538883"/>
          </a:xfrm>
        </p:spPr>
        <p:txBody>
          <a:bodyPr/>
          <a:lstStyle>
            <a:lvl1pPr marL="0" indent="0">
              <a:buFontTx/>
              <a:buNone/>
              <a:defRPr sz="1400"/>
            </a:lvl1pPr>
          </a:lstStyle>
          <a:p>
            <a:pPr marL="228600" marR="0" lvl="0" indent="-228600" algn="l" defTabSz="932742" rtl="0" eaLnBrk="1" fontAlgn="auto" latinLnBrk="0" hangingPunct="1">
              <a:lnSpc>
                <a:spcPct val="100000"/>
              </a:lnSpc>
              <a:spcBef>
                <a:spcPts val="0"/>
              </a:spcBef>
              <a:spcAft>
                <a:spcPts val="0"/>
              </a:spcAft>
              <a:buClrTx/>
              <a:buSzPct val="90000"/>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Lorem</a:t>
            </a:r>
          </a:p>
          <a:p>
            <a:pPr marL="228600" marR="0" lvl="0" indent="-228600" algn="l" defTabSz="932742" rtl="0" eaLnBrk="1" fontAlgn="auto" latinLnBrk="0" hangingPunct="1">
              <a:lnSpc>
                <a:spcPct val="100000"/>
              </a:lnSpc>
              <a:spcBef>
                <a:spcPts val="0"/>
              </a:spcBef>
              <a:spcAft>
                <a:spcPts val="0"/>
              </a:spcAft>
              <a:buClrTx/>
              <a:buSzPct val="90000"/>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constetur</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adipiscing</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elit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urna</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consequat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felis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vehicular class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ultricies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mollis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dictumst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aenean</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non.</a:t>
            </a:r>
          </a:p>
        </p:txBody>
      </p:sp>
      <p:sp>
        <p:nvSpPr>
          <p:cNvPr id="35" name="Text Placeholder 15">
            <a:extLst>
              <a:ext uri="{FF2B5EF4-FFF2-40B4-BE49-F238E27FC236}">
                <a16:creationId xmlns:a16="http://schemas.microsoft.com/office/drawing/2014/main" id="{F7B2077F-2878-8304-611D-5F1610DD109D}"/>
              </a:ext>
            </a:extLst>
          </p:cNvPr>
          <p:cNvSpPr>
            <a:spLocks noGrp="1"/>
          </p:cNvSpPr>
          <p:nvPr>
            <p:ph type="body" sz="quarter" idx="21" hasCustomPrompt="1"/>
          </p:nvPr>
        </p:nvSpPr>
        <p:spPr>
          <a:xfrm>
            <a:off x="3872346" y="4055670"/>
            <a:ext cx="2816859" cy="1538883"/>
          </a:xfrm>
        </p:spPr>
        <p:txBody>
          <a:bodyPr/>
          <a:lstStyle>
            <a:lvl1pPr marL="0" indent="0">
              <a:buFontTx/>
              <a:buNone/>
              <a:defRPr/>
            </a:lvl1pPr>
          </a:lstStyle>
          <a:p>
            <a:pPr marL="228600" marR="0" lvl="0" indent="-228600" algn="l" defTabSz="932742" rtl="0" eaLnBrk="1" fontAlgn="auto" latinLnBrk="0" hangingPunct="1">
              <a:lnSpc>
                <a:spcPct val="100000"/>
              </a:lnSpc>
              <a:spcBef>
                <a:spcPts val="0"/>
              </a:spcBef>
              <a:spcAft>
                <a:spcPts val="0"/>
              </a:spcAft>
              <a:buClrTx/>
              <a:buSzPct val="90000"/>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Lorem</a:t>
            </a:r>
          </a:p>
          <a:p>
            <a:pPr marL="228600" marR="0" lvl="0" indent="-228600" algn="l" defTabSz="932742" rtl="0" eaLnBrk="1" fontAlgn="auto" latinLnBrk="0" hangingPunct="1">
              <a:lnSpc>
                <a:spcPct val="100000"/>
              </a:lnSpc>
              <a:spcBef>
                <a:spcPts val="0"/>
              </a:spcBef>
              <a:spcAft>
                <a:spcPts val="0"/>
              </a:spcAft>
              <a:buClrTx/>
              <a:buSzPct val="90000"/>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constetur</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adipiscing</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elit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urna</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consequat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felis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vehicular class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ultricies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mollis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dictumst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aenean</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non.</a:t>
            </a:r>
          </a:p>
        </p:txBody>
      </p:sp>
      <p:sp>
        <p:nvSpPr>
          <p:cNvPr id="36" name="Text Placeholder 15">
            <a:extLst>
              <a:ext uri="{FF2B5EF4-FFF2-40B4-BE49-F238E27FC236}">
                <a16:creationId xmlns:a16="http://schemas.microsoft.com/office/drawing/2014/main" id="{69FBD7F2-3021-C011-2FDA-4547F9EE2AE0}"/>
              </a:ext>
            </a:extLst>
          </p:cNvPr>
          <p:cNvSpPr>
            <a:spLocks noGrp="1"/>
          </p:cNvSpPr>
          <p:nvPr>
            <p:ph type="body" sz="quarter" idx="22" hasCustomPrompt="1"/>
          </p:nvPr>
        </p:nvSpPr>
        <p:spPr>
          <a:xfrm>
            <a:off x="7158185" y="4055670"/>
            <a:ext cx="2816859" cy="1538883"/>
          </a:xfrm>
        </p:spPr>
        <p:txBody>
          <a:bodyPr/>
          <a:lstStyle>
            <a:lvl1pPr marL="0" indent="0">
              <a:buFontTx/>
              <a:buNone/>
              <a:defRPr/>
            </a:lvl1pPr>
          </a:lstStyle>
          <a:p>
            <a:pPr marL="228600" marR="0" lvl="0" indent="-228600" algn="l" defTabSz="932742" rtl="0" eaLnBrk="1" fontAlgn="auto" latinLnBrk="0" hangingPunct="1">
              <a:lnSpc>
                <a:spcPct val="100000"/>
              </a:lnSpc>
              <a:spcBef>
                <a:spcPts val="0"/>
              </a:spcBef>
              <a:spcAft>
                <a:spcPts val="0"/>
              </a:spcAft>
              <a:buClrTx/>
              <a:buSzPct val="90000"/>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Lorem</a:t>
            </a:r>
          </a:p>
          <a:p>
            <a:pPr marL="228600" marR="0" lvl="0" indent="-228600" algn="l" defTabSz="932742" rtl="0" eaLnBrk="1" fontAlgn="auto" latinLnBrk="0" hangingPunct="1">
              <a:lnSpc>
                <a:spcPct val="100000"/>
              </a:lnSpc>
              <a:spcBef>
                <a:spcPts val="0"/>
              </a:spcBef>
              <a:spcAft>
                <a:spcPts val="0"/>
              </a:spcAft>
              <a:buClrTx/>
              <a:buSzPct val="90000"/>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constetur</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adipiscing</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elit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urna</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consequat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felis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vehicular class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ultricies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mollis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dictumst</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aenean</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non.</a:t>
            </a:r>
          </a:p>
        </p:txBody>
      </p:sp>
      <p:sp>
        <p:nvSpPr>
          <p:cNvPr id="54" name="Title 53">
            <a:extLst>
              <a:ext uri="{FF2B5EF4-FFF2-40B4-BE49-F238E27FC236}">
                <a16:creationId xmlns:a16="http://schemas.microsoft.com/office/drawing/2014/main" id="{A3A3B87C-B3D3-26FE-0AA8-80EC88BB55A6}"/>
              </a:ext>
            </a:extLst>
          </p:cNvPr>
          <p:cNvSpPr>
            <a:spLocks noGrp="1"/>
          </p:cNvSpPr>
          <p:nvPr>
            <p:ph type="title"/>
          </p:nvPr>
        </p:nvSpPr>
        <p:spPr/>
        <p:txBody>
          <a:bodyPr/>
          <a:lstStyle/>
          <a:p>
            <a:r>
              <a:rPr lang="en-US"/>
              <a:t>Click to edit Master title style</a:t>
            </a:r>
            <a:endParaRPr lang="es-MX"/>
          </a:p>
        </p:txBody>
      </p:sp>
    </p:spTree>
    <p:extLst>
      <p:ext uri="{BB962C8B-B14F-4D97-AF65-F5344CB8AC3E}">
        <p14:creationId xmlns:p14="http://schemas.microsoft.com/office/powerpoint/2010/main" val="26905188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0">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29">
          <p15:clr>
            <a:srgbClr val="A4A3A4"/>
          </p15:clr>
        </p15:guide>
        <p15:guide id="21" pos="5120">
          <p15:clr>
            <a:srgbClr val="A4A3A4"/>
          </p15:clr>
        </p15:guide>
        <p15:guide id="22" pos="5541">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83326"/>
            <a:ext cx="11018520" cy="553998"/>
          </a:xfrm>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036E43BB-B6EF-2F55-B072-C13D70E0BECE}"/>
              </a:ext>
              <a:ext uri="{C183D7F6-B498-43B3-948B-1728B52AA6E4}">
                <adec:decorative xmlns:adec="http://schemas.microsoft.com/office/drawing/2017/decorative" val="1"/>
              </a:ext>
            </a:extLst>
          </p:cNvPr>
          <p:cNvCxnSpPr>
            <a:cxnSpLocks/>
          </p:cNvCxnSpPr>
          <p:nvPr userDrawn="1"/>
        </p:nvCxnSpPr>
        <p:spPr>
          <a:xfrm>
            <a:off x="1317643" y="4078176"/>
            <a:ext cx="1823975" cy="0"/>
          </a:xfrm>
          <a:prstGeom prst="line">
            <a:avLst/>
          </a:prstGeom>
          <a:ln w="38100">
            <a:solidFill>
              <a:srgbClr val="107C1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779E46A-5B78-6329-D6FC-0BD37D1AD40E}"/>
              </a:ext>
              <a:ext uri="{C183D7F6-B498-43B3-948B-1728B52AA6E4}">
                <adec:decorative xmlns:adec="http://schemas.microsoft.com/office/drawing/2017/decorative" val="1"/>
              </a:ext>
            </a:extLst>
          </p:cNvPr>
          <p:cNvCxnSpPr>
            <a:cxnSpLocks/>
          </p:cNvCxnSpPr>
          <p:nvPr userDrawn="1"/>
        </p:nvCxnSpPr>
        <p:spPr>
          <a:xfrm>
            <a:off x="5196018" y="4078176"/>
            <a:ext cx="1823975" cy="0"/>
          </a:xfrm>
          <a:prstGeom prst="line">
            <a:avLst/>
          </a:prstGeom>
          <a:ln w="38100">
            <a:solidFill>
              <a:srgbClr val="FFB9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B2D3B22D-8FC9-1474-E323-CED05BCAFF6B}"/>
              </a:ext>
            </a:extLst>
          </p:cNvPr>
          <p:cNvGrpSpPr/>
          <p:nvPr userDrawn="1"/>
        </p:nvGrpSpPr>
        <p:grpSpPr>
          <a:xfrm>
            <a:off x="4191869" y="1729135"/>
            <a:ext cx="3786168" cy="3504048"/>
            <a:chOff x="4191869" y="1729134"/>
            <a:chExt cx="3786168" cy="3295911"/>
          </a:xfrm>
        </p:grpSpPr>
        <p:cxnSp>
          <p:nvCxnSpPr>
            <p:cNvPr id="4" name="Straight Connector 3">
              <a:extLst>
                <a:ext uri="{FF2B5EF4-FFF2-40B4-BE49-F238E27FC236}">
                  <a16:creationId xmlns:a16="http://schemas.microsoft.com/office/drawing/2014/main" id="{BB2BBA2D-D172-8408-51C4-1CB2D9734590}"/>
                </a:ext>
                <a:ext uri="{C183D7F6-B498-43B3-948B-1728B52AA6E4}">
                  <adec:decorative xmlns:adec="http://schemas.microsoft.com/office/drawing/2017/decorative" val="1"/>
                </a:ext>
              </a:extLst>
            </p:cNvPr>
            <p:cNvCxnSpPr>
              <a:cxnSpLocks/>
            </p:cNvCxnSpPr>
            <p:nvPr userDrawn="1"/>
          </p:nvCxnSpPr>
          <p:spPr>
            <a:xfrm>
              <a:off x="4191869" y="1729134"/>
              <a:ext cx="0" cy="3295911"/>
            </a:xfrm>
            <a:prstGeom prst="line">
              <a:avLst/>
            </a:prstGeom>
            <a:ln w="1905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00D670-C067-144F-3EB5-9B2BB2FFF624}"/>
                </a:ext>
                <a:ext uri="{C183D7F6-B498-43B3-948B-1728B52AA6E4}">
                  <adec:decorative xmlns:adec="http://schemas.microsoft.com/office/drawing/2017/decorative" val="1"/>
                </a:ext>
              </a:extLst>
            </p:cNvPr>
            <p:cNvCxnSpPr>
              <a:cxnSpLocks/>
            </p:cNvCxnSpPr>
            <p:nvPr userDrawn="1"/>
          </p:nvCxnSpPr>
          <p:spPr>
            <a:xfrm>
              <a:off x="7978037" y="1729134"/>
              <a:ext cx="0" cy="3295911"/>
            </a:xfrm>
            <a:prstGeom prst="line">
              <a:avLst/>
            </a:prstGeom>
            <a:ln w="19050">
              <a:solidFill>
                <a:srgbClr val="F2F2F2"/>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7039E749-FE38-8A8D-35B6-CE94B2E97FE1}"/>
              </a:ext>
              <a:ext uri="{C183D7F6-B498-43B3-948B-1728B52AA6E4}">
                <adec:decorative xmlns:adec="http://schemas.microsoft.com/office/drawing/2017/decorative" val="1"/>
              </a:ext>
            </a:extLst>
          </p:cNvPr>
          <p:cNvCxnSpPr>
            <a:cxnSpLocks/>
          </p:cNvCxnSpPr>
          <p:nvPr userDrawn="1"/>
        </p:nvCxnSpPr>
        <p:spPr>
          <a:xfrm>
            <a:off x="9074393" y="4078176"/>
            <a:ext cx="1823975" cy="0"/>
          </a:xfrm>
          <a:prstGeom prst="line">
            <a:avLst/>
          </a:prstGeom>
          <a:ln w="3810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306C8D4A-BB99-A19F-7B0C-B7D5EE6C07F6}"/>
              </a:ext>
            </a:extLst>
          </p:cNvPr>
          <p:cNvSpPr>
            <a:spLocks noGrp="1"/>
          </p:cNvSpPr>
          <p:nvPr>
            <p:ph type="body" sz="quarter" idx="20" hasCustomPrompt="1"/>
          </p:nvPr>
        </p:nvSpPr>
        <p:spPr>
          <a:xfrm>
            <a:off x="600462" y="4390358"/>
            <a:ext cx="3444102" cy="738664"/>
          </a:xfrm>
        </p:spPr>
        <p:txBody>
          <a:bodyPr/>
          <a:lstStyle>
            <a:lvl1pPr marL="0" indent="0" algn="ctr">
              <a:buFontTx/>
              <a:buNone/>
              <a:defRPr sz="1400"/>
            </a:lvl1pPr>
          </a:lstStyle>
          <a:p>
            <a:pPr marL="228600" marR="0" lvl="0" indent="-228600" algn="l" defTabSz="932742" rtl="0" eaLnBrk="1" fontAlgn="auto" latinLnBrk="0" hangingPunct="1">
              <a:lnSpc>
                <a:spcPct val="100000"/>
              </a:lnSpc>
              <a:spcBef>
                <a:spcPts val="0"/>
              </a:spcBef>
              <a:spcAft>
                <a:spcPts val="0"/>
              </a:spcAft>
              <a:buClrTx/>
              <a:buSzPct val="90000"/>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8" name="Text Placeholder 15">
            <a:extLst>
              <a:ext uri="{FF2B5EF4-FFF2-40B4-BE49-F238E27FC236}">
                <a16:creationId xmlns:a16="http://schemas.microsoft.com/office/drawing/2014/main" id="{CA6E8B5A-1343-ECF8-A919-C1720867FC33}"/>
              </a:ext>
            </a:extLst>
          </p:cNvPr>
          <p:cNvSpPr>
            <a:spLocks noGrp="1"/>
          </p:cNvSpPr>
          <p:nvPr>
            <p:ph type="body" sz="quarter" idx="21" hasCustomPrompt="1"/>
          </p:nvPr>
        </p:nvSpPr>
        <p:spPr>
          <a:xfrm>
            <a:off x="4369895" y="4390358"/>
            <a:ext cx="3444102" cy="738664"/>
          </a:xfrm>
        </p:spPr>
        <p:txBody>
          <a:bodyPr/>
          <a:lstStyle>
            <a:lvl1pPr marL="0" indent="0" algn="ctr">
              <a:buFontTx/>
              <a:buNone/>
              <a:defRPr sz="1400"/>
            </a:lvl1pPr>
          </a:lstStyle>
          <a:p>
            <a:pPr marL="228600" marR="0" lvl="0" indent="-228600" algn="l" defTabSz="932742" rtl="0" eaLnBrk="1" fontAlgn="auto" latinLnBrk="0" hangingPunct="1">
              <a:lnSpc>
                <a:spcPct val="100000"/>
              </a:lnSpc>
              <a:spcBef>
                <a:spcPts val="0"/>
              </a:spcBef>
              <a:spcAft>
                <a:spcPts val="0"/>
              </a:spcAft>
              <a:buClrTx/>
              <a:buSzPct val="90000"/>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9" name="Text Placeholder 15">
            <a:extLst>
              <a:ext uri="{FF2B5EF4-FFF2-40B4-BE49-F238E27FC236}">
                <a16:creationId xmlns:a16="http://schemas.microsoft.com/office/drawing/2014/main" id="{5C713C65-5378-797B-D24E-137228B7E8A1}"/>
              </a:ext>
            </a:extLst>
          </p:cNvPr>
          <p:cNvSpPr>
            <a:spLocks noGrp="1"/>
          </p:cNvSpPr>
          <p:nvPr>
            <p:ph type="body" sz="quarter" idx="22" hasCustomPrompt="1"/>
          </p:nvPr>
        </p:nvSpPr>
        <p:spPr>
          <a:xfrm>
            <a:off x="8122543" y="4390358"/>
            <a:ext cx="3444102" cy="738664"/>
          </a:xfrm>
        </p:spPr>
        <p:txBody>
          <a:bodyPr/>
          <a:lstStyle>
            <a:lvl1pPr marL="0" indent="0" algn="ctr">
              <a:buFontTx/>
              <a:buNone/>
              <a:defRPr sz="1400"/>
            </a:lvl1pPr>
          </a:lstStyle>
          <a:p>
            <a:pPr marL="228600" marR="0" lvl="0" indent="-228600" algn="l" defTabSz="932742" rtl="0" eaLnBrk="1" fontAlgn="auto" latinLnBrk="0" hangingPunct="1">
              <a:lnSpc>
                <a:spcPct val="100000"/>
              </a:lnSpc>
              <a:spcBef>
                <a:spcPts val="0"/>
              </a:spcBef>
              <a:spcAft>
                <a:spcPts val="0"/>
              </a:spcAft>
              <a:buClrTx/>
              <a:buSzPct val="90000"/>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2" name="Text Placeholder 31">
            <a:extLst>
              <a:ext uri="{FF2B5EF4-FFF2-40B4-BE49-F238E27FC236}">
                <a16:creationId xmlns:a16="http://schemas.microsoft.com/office/drawing/2014/main" id="{3C03CA94-0DC4-A8D0-249B-3CA703A7E0DB}"/>
              </a:ext>
            </a:extLst>
          </p:cNvPr>
          <p:cNvSpPr>
            <a:spLocks noGrp="1"/>
          </p:cNvSpPr>
          <p:nvPr>
            <p:ph type="body" sz="quarter" idx="23"/>
          </p:nvPr>
        </p:nvSpPr>
        <p:spPr>
          <a:xfrm>
            <a:off x="600075" y="3223239"/>
            <a:ext cx="3444875" cy="276999"/>
          </a:xfrm>
        </p:spPr>
        <p:txBody>
          <a:bodyPr/>
          <a:lstStyle>
            <a:lvl1pPr marL="0" indent="0" algn="ctr">
              <a:buNone/>
              <a:defRPr sz="1800"/>
            </a:lvl1pPr>
            <a:lvl2pPr marL="228600" indent="0" algn="ctr">
              <a:buNone/>
              <a:defRPr/>
            </a:lvl2pPr>
            <a:lvl3pPr algn="ctr">
              <a:defRPr/>
            </a:lvl3pPr>
            <a:lvl4pPr algn="ctr">
              <a:defRPr/>
            </a:lvl4pPr>
            <a:lvl5pPr algn="ctr">
              <a:defRPr/>
            </a:lvl5pPr>
          </a:lstStyle>
          <a:p>
            <a:pPr lvl="0"/>
            <a:r>
              <a:rPr lang="en-US"/>
              <a:t>Click to edit Master text styles</a:t>
            </a:r>
          </a:p>
        </p:txBody>
      </p:sp>
      <p:sp>
        <p:nvSpPr>
          <p:cNvPr id="33" name="Text Placeholder 31">
            <a:extLst>
              <a:ext uri="{FF2B5EF4-FFF2-40B4-BE49-F238E27FC236}">
                <a16:creationId xmlns:a16="http://schemas.microsoft.com/office/drawing/2014/main" id="{AEBBCBA9-DB32-818B-453E-326F93B56064}"/>
              </a:ext>
            </a:extLst>
          </p:cNvPr>
          <p:cNvSpPr>
            <a:spLocks noGrp="1"/>
          </p:cNvSpPr>
          <p:nvPr>
            <p:ph type="body" sz="quarter" idx="24"/>
          </p:nvPr>
        </p:nvSpPr>
        <p:spPr>
          <a:xfrm>
            <a:off x="4375749" y="3223239"/>
            <a:ext cx="3444875" cy="276999"/>
          </a:xfrm>
        </p:spPr>
        <p:txBody>
          <a:bodyPr/>
          <a:lstStyle>
            <a:lvl1pPr marL="0" indent="0" algn="ctr">
              <a:buNone/>
              <a:defRPr sz="1800"/>
            </a:lvl1pPr>
            <a:lvl2pPr marL="228600" indent="0" algn="ctr">
              <a:buNone/>
              <a:defRPr/>
            </a:lvl2pPr>
            <a:lvl3pPr algn="ctr">
              <a:defRPr/>
            </a:lvl3pPr>
            <a:lvl4pPr algn="ctr">
              <a:defRPr/>
            </a:lvl4pPr>
            <a:lvl5pPr algn="ctr">
              <a:defRPr/>
            </a:lvl5pPr>
          </a:lstStyle>
          <a:p>
            <a:pPr lvl="0"/>
            <a:r>
              <a:rPr lang="en-US"/>
              <a:t>Click to edit Master text styles</a:t>
            </a:r>
          </a:p>
        </p:txBody>
      </p:sp>
      <p:sp>
        <p:nvSpPr>
          <p:cNvPr id="34" name="Text Placeholder 31">
            <a:extLst>
              <a:ext uri="{FF2B5EF4-FFF2-40B4-BE49-F238E27FC236}">
                <a16:creationId xmlns:a16="http://schemas.microsoft.com/office/drawing/2014/main" id="{7681818A-2F9C-6E9C-F9AC-12A59A0D653E}"/>
              </a:ext>
            </a:extLst>
          </p:cNvPr>
          <p:cNvSpPr>
            <a:spLocks noGrp="1"/>
          </p:cNvSpPr>
          <p:nvPr>
            <p:ph type="body" sz="quarter" idx="25"/>
          </p:nvPr>
        </p:nvSpPr>
        <p:spPr>
          <a:xfrm>
            <a:off x="8119636" y="3223239"/>
            <a:ext cx="3444875" cy="276999"/>
          </a:xfrm>
        </p:spPr>
        <p:txBody>
          <a:bodyPr/>
          <a:lstStyle>
            <a:lvl1pPr marL="0" indent="0" algn="ctr">
              <a:buNone/>
              <a:defRPr sz="1800"/>
            </a:lvl1pPr>
            <a:lvl2pPr marL="228600" indent="0" algn="ctr">
              <a:buNone/>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2527314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29">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83326"/>
            <a:ext cx="11018520" cy="553998"/>
          </a:xfrm>
        </p:spPr>
        <p:txBody>
          <a:bodyPr/>
          <a:lstStyle/>
          <a:p>
            <a:r>
              <a:rPr lang="en-US"/>
              <a:t>Click to edit Master title style</a:t>
            </a:r>
          </a:p>
        </p:txBody>
      </p:sp>
      <p:sp>
        <p:nvSpPr>
          <p:cNvPr id="36" name="Text Placeholder 15">
            <a:extLst>
              <a:ext uri="{FF2B5EF4-FFF2-40B4-BE49-F238E27FC236}">
                <a16:creationId xmlns:a16="http://schemas.microsoft.com/office/drawing/2014/main" id="{3E927B41-4174-16C2-6629-EE1199635BFB}"/>
              </a:ext>
            </a:extLst>
          </p:cNvPr>
          <p:cNvSpPr>
            <a:spLocks noGrp="1"/>
          </p:cNvSpPr>
          <p:nvPr>
            <p:ph type="body" sz="quarter" idx="20" hasCustomPrompt="1"/>
          </p:nvPr>
        </p:nvSpPr>
        <p:spPr>
          <a:xfrm>
            <a:off x="588263" y="1222509"/>
            <a:ext cx="11018519" cy="492443"/>
          </a:xfrm>
        </p:spPr>
        <p:txBody>
          <a:bodyPr/>
          <a:lstStyle>
            <a:lvl1pPr marL="0" indent="0" algn="ctr">
              <a:buFontTx/>
              <a:buNone/>
              <a:defRPr sz="2000"/>
            </a:lvl1pPr>
          </a:lstStyle>
          <a:p>
            <a:pPr marL="228600" marR="0" lvl="0" indent="-228600" algn="l" defTabSz="932742" rtl="0" eaLnBrk="1" fontAlgn="auto" latinLnBrk="0" hangingPunct="1">
              <a:lnSpc>
                <a:spcPct val="100000"/>
              </a:lnSpc>
              <a:spcBef>
                <a:spcPts val="0"/>
              </a:spcBef>
              <a:spcAft>
                <a:spcPts val="0"/>
              </a:spcAft>
              <a:buClrTx/>
              <a:buSzPct val="90000"/>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8600" marR="0" lvl="0" indent="-228600" algn="l" defTabSz="932742" rtl="0" eaLnBrk="1" fontAlgn="auto" latinLnBrk="0" hangingPunct="1">
              <a:lnSpc>
                <a:spcPct val="100000"/>
              </a:lnSpc>
              <a:spcBef>
                <a:spcPts val="0"/>
              </a:spcBef>
              <a:spcAft>
                <a:spcPts val="0"/>
              </a:spcAft>
              <a:buClrTx/>
              <a:buSzPct val="90000"/>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Lorem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sit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ametLorem</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imsus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dolor </a:t>
            </a:r>
            <a:r>
              <a:rPr kumimoji="0" lang="en-US" sz="16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si</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41" name="Text Placeholder 15">
            <a:extLst>
              <a:ext uri="{FF2B5EF4-FFF2-40B4-BE49-F238E27FC236}">
                <a16:creationId xmlns:a16="http://schemas.microsoft.com/office/drawing/2014/main" id="{94842228-782B-5F91-A0E6-A7C9973D10E9}"/>
              </a:ext>
            </a:extLst>
          </p:cNvPr>
          <p:cNvSpPr>
            <a:spLocks noGrp="1"/>
          </p:cNvSpPr>
          <p:nvPr>
            <p:ph type="body" sz="quarter" idx="21" hasCustomPrompt="1"/>
          </p:nvPr>
        </p:nvSpPr>
        <p:spPr>
          <a:xfrm>
            <a:off x="2030145" y="2736648"/>
            <a:ext cx="6230452" cy="305463"/>
          </a:xfrm>
        </p:spPr>
        <p:txBody>
          <a:bodyPr/>
          <a:lstStyle>
            <a:lvl1pPr>
              <a:defRPr sz="2400"/>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Lorem </a:t>
            </a:r>
            <a:r>
              <a:rPr kumimoji="0" lang="en-US" sz="20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Semibold" panose="020B0702040204020203" pitchFamily="34" charset="0"/>
              </a:rPr>
              <a:t>imsus</a:t>
            </a: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 dolor sit </a:t>
            </a:r>
            <a:r>
              <a:rPr kumimoji="0" lang="en-US" sz="20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Semibold" panose="020B0702040204020203" pitchFamily="34" charset="0"/>
              </a:rPr>
              <a:t>ametLorem</a:t>
            </a:r>
            <a:endPar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43" name="Text Placeholder 15">
            <a:extLst>
              <a:ext uri="{FF2B5EF4-FFF2-40B4-BE49-F238E27FC236}">
                <a16:creationId xmlns:a16="http://schemas.microsoft.com/office/drawing/2014/main" id="{20A37BB7-C3B2-7327-E9B6-37F6292E781A}"/>
              </a:ext>
            </a:extLst>
          </p:cNvPr>
          <p:cNvSpPr>
            <a:spLocks noGrp="1"/>
          </p:cNvSpPr>
          <p:nvPr>
            <p:ph type="body" sz="quarter" idx="22" hasCustomPrompt="1"/>
          </p:nvPr>
        </p:nvSpPr>
        <p:spPr>
          <a:xfrm>
            <a:off x="2030145" y="4051869"/>
            <a:ext cx="6230452" cy="305463"/>
          </a:xfrm>
        </p:spPr>
        <p:txBody>
          <a:bodyPr/>
          <a:lstStyle>
            <a:lvl1pPr>
              <a:defRPr sz="2400"/>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Lorem </a:t>
            </a:r>
            <a:r>
              <a:rPr kumimoji="0" lang="en-US" sz="20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Semibold" panose="020B0702040204020203" pitchFamily="34" charset="0"/>
              </a:rPr>
              <a:t>imsus</a:t>
            </a: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 sit </a:t>
            </a:r>
            <a:r>
              <a:rPr kumimoji="0" lang="en-US" sz="20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Semibold" panose="020B0702040204020203" pitchFamily="34" charset="0"/>
              </a:rPr>
              <a:t>ametLorem</a:t>
            </a:r>
            <a:endPar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44" name="Text Placeholder 15">
            <a:extLst>
              <a:ext uri="{FF2B5EF4-FFF2-40B4-BE49-F238E27FC236}">
                <a16:creationId xmlns:a16="http://schemas.microsoft.com/office/drawing/2014/main" id="{8A072FC3-F2F7-1B08-EEF6-51B944AF630C}"/>
              </a:ext>
            </a:extLst>
          </p:cNvPr>
          <p:cNvSpPr>
            <a:spLocks noGrp="1"/>
          </p:cNvSpPr>
          <p:nvPr>
            <p:ph type="body" sz="quarter" idx="23" hasCustomPrompt="1"/>
          </p:nvPr>
        </p:nvSpPr>
        <p:spPr>
          <a:xfrm>
            <a:off x="2030145" y="5367089"/>
            <a:ext cx="6230452" cy="305463"/>
          </a:xfrm>
        </p:spPr>
        <p:txBody>
          <a:bodyPr/>
          <a:lstStyle>
            <a:lvl1pPr>
              <a:defRPr sz="2400"/>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Lorem </a:t>
            </a:r>
            <a:r>
              <a:rPr kumimoji="0" lang="en-US" sz="20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Semibold" panose="020B0702040204020203" pitchFamily="34" charset="0"/>
              </a:rPr>
              <a:t>imsus</a:t>
            </a: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 sit </a:t>
            </a:r>
            <a:r>
              <a:rPr kumimoji="0" lang="en-US" sz="20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Semibold" panose="020B0702040204020203" pitchFamily="34" charset="0"/>
              </a:rPr>
              <a:t>ametLorem</a:t>
            </a: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 </a:t>
            </a:r>
            <a:r>
              <a:rPr kumimoji="0" lang="en-US" sz="20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Semibold" panose="020B0702040204020203" pitchFamily="34" charset="0"/>
              </a:rPr>
              <a:t>imsus</a:t>
            </a:r>
            <a:endPar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5929371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72">
          <p15:clr>
            <a:srgbClr val="A4A3A4"/>
          </p15:clr>
        </p15:guide>
        <p15:guide id="10" pos="1980">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29">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F5AF8C-13DA-9EFD-E98B-382C6BFD9391}"/>
              </a:ext>
            </a:extLst>
          </p:cNvPr>
          <p:cNvSpPr/>
          <p:nvPr userDrawn="1"/>
        </p:nvSpPr>
        <p:spPr bwMode="auto">
          <a:xfrm>
            <a:off x="0" y="0"/>
            <a:ext cx="12192000" cy="2403432"/>
          </a:xfrm>
          <a:prstGeom prst="rect">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s-MX" sz="2000" err="1">
              <a:solidFill>
                <a:srgbClr val="FFFFFF"/>
              </a:solidFill>
              <a:ea typeface="Segoe UI" pitchFamily="34" charset="0"/>
              <a:cs typeface="Segoe UI" pitchFamily="34" charset="0"/>
            </a:endParaRPr>
          </a:p>
        </p:txBody>
      </p:sp>
      <p:pic>
        <p:nvPicPr>
          <p:cNvPr id="8" name="Graphic 7">
            <a:extLst>
              <a:ext uri="{FF2B5EF4-FFF2-40B4-BE49-F238E27FC236}">
                <a16:creationId xmlns:a16="http://schemas.microsoft.com/office/drawing/2014/main" id="{E34E0FC0-EBD2-47E7-61D5-EA6CC647867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530" b="33554"/>
          <a:stretch/>
        </p:blipFill>
        <p:spPr>
          <a:xfrm>
            <a:off x="7050405" y="-1"/>
            <a:ext cx="5212080" cy="2403433"/>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83326"/>
            <a:ext cx="6250687" cy="553998"/>
          </a:xfrm>
        </p:spPr>
        <p:txBody>
          <a:bodyPr/>
          <a:lstStyle>
            <a:lvl1pPr>
              <a:defRPr>
                <a:solidFill>
                  <a:schemeClr val="tx1"/>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103CE53C-FEFA-03DA-9456-E1D376E3A950}"/>
              </a:ext>
            </a:extLst>
          </p:cNvPr>
          <p:cNvSpPr>
            <a:spLocks noGrp="1"/>
          </p:cNvSpPr>
          <p:nvPr>
            <p:ph sz="quarter" idx="10"/>
          </p:nvPr>
        </p:nvSpPr>
        <p:spPr>
          <a:xfrm>
            <a:off x="571034" y="3047746"/>
            <a:ext cx="8705850" cy="1785104"/>
          </a:xfrm>
        </p:spPr>
        <p:txBody>
          <a:bodyPr/>
          <a:lstStyle>
            <a:lvl1pPr marL="457200" indent="-457200" algn="l">
              <a:buFont typeface="Arial" panose="020B0604020202020204" pitchFamily="34" charset="0"/>
              <a:buChar char="•"/>
              <a:defRPr sz="2000"/>
            </a:lvl1pPr>
            <a:lvl2pPr marL="228600" indent="0" algn="l">
              <a:buNone/>
              <a:defRPr/>
            </a:lvl2pPr>
            <a:lvl3pPr marL="457200" indent="0" algn="l">
              <a:buNone/>
              <a:defRPr/>
            </a:lvl3pPr>
            <a:lvl4pPr marL="661988" indent="0" algn="l">
              <a:buNone/>
              <a:defRPr/>
            </a:lvl4pPr>
            <a:lvl5pPr marL="855663" indent="0" algn="l">
              <a:buNone/>
              <a:defRPr/>
            </a:lvl5pPr>
          </a:lstStyle>
          <a:p>
            <a:pPr lvl="0"/>
            <a:r>
              <a:rPr lang="en-US"/>
              <a:t>Click to edit Master text styles</a:t>
            </a:r>
          </a:p>
          <a:p>
            <a:pPr lvl="0"/>
            <a:endParaRPr lang="en-US"/>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p:txBody>
      </p:sp>
      <p:sp>
        <p:nvSpPr>
          <p:cNvPr id="18" name="Content Placeholder 5">
            <a:extLst>
              <a:ext uri="{FF2B5EF4-FFF2-40B4-BE49-F238E27FC236}">
                <a16:creationId xmlns:a16="http://schemas.microsoft.com/office/drawing/2014/main" id="{2F73FB98-FD87-D447-8798-2D897A3A1386}"/>
              </a:ext>
            </a:extLst>
          </p:cNvPr>
          <p:cNvSpPr>
            <a:spLocks noGrp="1"/>
          </p:cNvSpPr>
          <p:nvPr>
            <p:ph sz="quarter" idx="11"/>
          </p:nvPr>
        </p:nvSpPr>
        <p:spPr>
          <a:xfrm>
            <a:off x="586078" y="1372195"/>
            <a:ext cx="6250687" cy="307777"/>
          </a:xfrm>
        </p:spPr>
        <p:txBody>
          <a:bodyPr/>
          <a:lstStyle>
            <a:lvl1pPr marL="0" indent="0" algn="l">
              <a:buFont typeface="Arial" panose="020B0604020202020204" pitchFamily="34" charset="0"/>
              <a:buNone/>
              <a:defRPr sz="2000">
                <a:solidFill>
                  <a:schemeClr val="tx1"/>
                </a:solidFill>
                <a:latin typeface="+mj-lt"/>
              </a:defRPr>
            </a:lvl1pPr>
            <a:lvl2pPr marL="228600" indent="0" algn="l">
              <a:buNone/>
              <a:defRPr/>
            </a:lvl2pPr>
            <a:lvl3pPr marL="457200" indent="0" algn="l">
              <a:buNone/>
              <a:defRPr/>
            </a:lvl3pPr>
            <a:lvl4pPr marL="661988" indent="0" algn="l">
              <a:buNone/>
              <a:defRPr/>
            </a:lvl4pPr>
            <a:lvl5pPr marL="855663" indent="0" algn="l">
              <a:buNone/>
              <a:defRPr/>
            </a:lvl5pPr>
          </a:lstStyle>
          <a:p>
            <a:pPr lvl="0"/>
            <a:r>
              <a:rPr lang="en-US"/>
              <a:t>Click to edit Master text styles</a:t>
            </a:r>
          </a:p>
        </p:txBody>
      </p:sp>
    </p:spTree>
    <p:extLst>
      <p:ext uri="{BB962C8B-B14F-4D97-AF65-F5344CB8AC3E}">
        <p14:creationId xmlns:p14="http://schemas.microsoft.com/office/powerpoint/2010/main" val="14580740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72">
          <p15:clr>
            <a:srgbClr val="A4A3A4"/>
          </p15:clr>
        </p15:guide>
        <p15:guide id="10" pos="1980">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29">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F5AF8C-13DA-9EFD-E98B-382C6BFD9391}"/>
              </a:ext>
            </a:extLst>
          </p:cNvPr>
          <p:cNvSpPr/>
          <p:nvPr userDrawn="1"/>
        </p:nvSpPr>
        <p:spPr bwMode="auto">
          <a:xfrm>
            <a:off x="0" y="0"/>
            <a:ext cx="12192000" cy="2403432"/>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s-MX" sz="2000" err="1">
              <a:solidFill>
                <a:srgbClr val="FFFFFF"/>
              </a:solidFill>
              <a:ea typeface="Segoe UI" pitchFamily="34" charset="0"/>
              <a:cs typeface="Segoe UI" pitchFamily="34" charset="0"/>
            </a:endParaRPr>
          </a:p>
        </p:txBody>
      </p:sp>
      <p:pic>
        <p:nvPicPr>
          <p:cNvPr id="8" name="Graphic 7">
            <a:extLst>
              <a:ext uri="{FF2B5EF4-FFF2-40B4-BE49-F238E27FC236}">
                <a16:creationId xmlns:a16="http://schemas.microsoft.com/office/drawing/2014/main" id="{E34E0FC0-EBD2-47E7-61D5-EA6CC647867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530" b="33554"/>
          <a:stretch/>
        </p:blipFill>
        <p:spPr>
          <a:xfrm>
            <a:off x="7050405" y="-1"/>
            <a:ext cx="5212080" cy="2403433"/>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83326"/>
            <a:ext cx="6250687" cy="553998"/>
          </a:xfrm>
        </p:spPr>
        <p:txBody>
          <a:bodyPr/>
          <a:lstStyle>
            <a:lvl1pPr>
              <a:defRPr>
                <a:solidFill>
                  <a:schemeClr val="bg1"/>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103CE53C-FEFA-03DA-9456-E1D376E3A950}"/>
              </a:ext>
            </a:extLst>
          </p:cNvPr>
          <p:cNvSpPr>
            <a:spLocks noGrp="1"/>
          </p:cNvSpPr>
          <p:nvPr>
            <p:ph sz="quarter" idx="10"/>
          </p:nvPr>
        </p:nvSpPr>
        <p:spPr>
          <a:xfrm>
            <a:off x="571034" y="3047746"/>
            <a:ext cx="8705850" cy="1785104"/>
          </a:xfrm>
        </p:spPr>
        <p:txBody>
          <a:bodyPr/>
          <a:lstStyle>
            <a:lvl1pPr marL="457200" indent="-457200" algn="l">
              <a:buFont typeface="Arial" panose="020B0604020202020204" pitchFamily="34" charset="0"/>
              <a:buChar char="•"/>
              <a:defRPr sz="2000"/>
            </a:lvl1pPr>
            <a:lvl2pPr marL="228600" indent="0" algn="l">
              <a:buNone/>
              <a:defRPr/>
            </a:lvl2pPr>
            <a:lvl3pPr marL="457200" indent="0" algn="l">
              <a:buNone/>
              <a:defRPr/>
            </a:lvl3pPr>
            <a:lvl4pPr marL="661988" indent="0" algn="l">
              <a:buNone/>
              <a:defRPr/>
            </a:lvl4pPr>
            <a:lvl5pPr marL="855663" indent="0" algn="l">
              <a:buNone/>
              <a:defRPr/>
            </a:lvl5pPr>
          </a:lstStyle>
          <a:p>
            <a:pPr lvl="0"/>
            <a:r>
              <a:rPr lang="en-US"/>
              <a:t>Click to edit Master text styles</a:t>
            </a:r>
          </a:p>
          <a:p>
            <a:pPr lvl="0"/>
            <a:endParaRPr lang="en-US"/>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p:txBody>
      </p:sp>
      <p:sp>
        <p:nvSpPr>
          <p:cNvPr id="18" name="Content Placeholder 5">
            <a:extLst>
              <a:ext uri="{FF2B5EF4-FFF2-40B4-BE49-F238E27FC236}">
                <a16:creationId xmlns:a16="http://schemas.microsoft.com/office/drawing/2014/main" id="{2F73FB98-FD87-D447-8798-2D897A3A1386}"/>
              </a:ext>
            </a:extLst>
          </p:cNvPr>
          <p:cNvSpPr>
            <a:spLocks noGrp="1"/>
          </p:cNvSpPr>
          <p:nvPr>
            <p:ph sz="quarter" idx="11"/>
          </p:nvPr>
        </p:nvSpPr>
        <p:spPr>
          <a:xfrm>
            <a:off x="586078" y="1372195"/>
            <a:ext cx="6250687" cy="307777"/>
          </a:xfrm>
        </p:spPr>
        <p:txBody>
          <a:bodyPr/>
          <a:lstStyle>
            <a:lvl1pPr marL="0" indent="0" algn="l">
              <a:buFont typeface="Arial" panose="020B0604020202020204" pitchFamily="34" charset="0"/>
              <a:buNone/>
              <a:defRPr sz="2000">
                <a:solidFill>
                  <a:schemeClr val="bg1"/>
                </a:solidFill>
                <a:latin typeface="+mj-lt"/>
              </a:defRPr>
            </a:lvl1pPr>
            <a:lvl2pPr marL="228600" indent="0" algn="l">
              <a:buNone/>
              <a:defRPr/>
            </a:lvl2pPr>
            <a:lvl3pPr marL="457200" indent="0" algn="l">
              <a:buNone/>
              <a:defRPr/>
            </a:lvl3pPr>
            <a:lvl4pPr marL="661988" indent="0" algn="l">
              <a:buNone/>
              <a:defRPr/>
            </a:lvl4pPr>
            <a:lvl5pPr marL="855663" indent="0" algn="l">
              <a:buNone/>
              <a:defRPr/>
            </a:lvl5pPr>
          </a:lstStyle>
          <a:p>
            <a:pPr lvl="0"/>
            <a:r>
              <a:rPr lang="en-US"/>
              <a:t>Click to edit Master text styles</a:t>
            </a:r>
          </a:p>
        </p:txBody>
      </p:sp>
    </p:spTree>
    <p:extLst>
      <p:ext uri="{BB962C8B-B14F-4D97-AF65-F5344CB8AC3E}">
        <p14:creationId xmlns:p14="http://schemas.microsoft.com/office/powerpoint/2010/main" val="18240777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72">
          <p15:clr>
            <a:srgbClr val="A4A3A4"/>
          </p15:clr>
        </p15:guide>
        <p15:guide id="10" pos="1980">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29">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F5AF8C-13DA-9EFD-E98B-382C6BFD9391}"/>
              </a:ext>
            </a:extLst>
          </p:cNvPr>
          <p:cNvSpPr/>
          <p:nvPr userDrawn="1"/>
        </p:nvSpPr>
        <p:spPr bwMode="auto">
          <a:xfrm>
            <a:off x="0" y="0"/>
            <a:ext cx="12192000" cy="24034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s-MX" sz="2000" err="1">
              <a:solidFill>
                <a:srgbClr val="FFFFFF"/>
              </a:solidFill>
              <a:ea typeface="Segoe UI" pitchFamily="34" charset="0"/>
              <a:cs typeface="Segoe UI" pitchFamily="34" charset="0"/>
            </a:endParaRPr>
          </a:p>
        </p:txBody>
      </p:sp>
      <p:pic>
        <p:nvPicPr>
          <p:cNvPr id="8" name="Graphic 7">
            <a:extLst>
              <a:ext uri="{FF2B5EF4-FFF2-40B4-BE49-F238E27FC236}">
                <a16:creationId xmlns:a16="http://schemas.microsoft.com/office/drawing/2014/main" id="{E34E0FC0-EBD2-47E7-61D5-EA6CC647867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530" b="33554"/>
          <a:stretch/>
        </p:blipFill>
        <p:spPr>
          <a:xfrm>
            <a:off x="7050405" y="-1"/>
            <a:ext cx="5212080" cy="2403433"/>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83326"/>
            <a:ext cx="6250687" cy="553998"/>
          </a:xfrm>
        </p:spPr>
        <p:txBody>
          <a:bodyPr/>
          <a:lstStyle>
            <a:lvl1pPr>
              <a:defRPr>
                <a:solidFill>
                  <a:schemeClr val="bg1"/>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103CE53C-FEFA-03DA-9456-E1D376E3A950}"/>
              </a:ext>
            </a:extLst>
          </p:cNvPr>
          <p:cNvSpPr>
            <a:spLocks noGrp="1"/>
          </p:cNvSpPr>
          <p:nvPr>
            <p:ph sz="quarter" idx="10"/>
          </p:nvPr>
        </p:nvSpPr>
        <p:spPr>
          <a:xfrm>
            <a:off x="571034" y="3047746"/>
            <a:ext cx="8705850" cy="1785104"/>
          </a:xfrm>
        </p:spPr>
        <p:txBody>
          <a:bodyPr/>
          <a:lstStyle>
            <a:lvl1pPr marL="457200" indent="-457200" algn="l">
              <a:buFont typeface="Arial" panose="020B0604020202020204" pitchFamily="34" charset="0"/>
              <a:buChar char="•"/>
              <a:defRPr sz="2000"/>
            </a:lvl1pPr>
            <a:lvl2pPr marL="228600" indent="0" algn="l">
              <a:buNone/>
              <a:defRPr/>
            </a:lvl2pPr>
            <a:lvl3pPr marL="457200" indent="0" algn="l">
              <a:buNone/>
              <a:defRPr/>
            </a:lvl3pPr>
            <a:lvl4pPr marL="661988" indent="0" algn="l">
              <a:buNone/>
              <a:defRPr/>
            </a:lvl4pPr>
            <a:lvl5pPr marL="855663" indent="0" algn="l">
              <a:buNone/>
              <a:defRPr/>
            </a:lvl5pPr>
          </a:lstStyle>
          <a:p>
            <a:pPr lvl="0"/>
            <a:r>
              <a:rPr lang="en-US"/>
              <a:t>Click to edit Master text styles</a:t>
            </a:r>
          </a:p>
          <a:p>
            <a:pPr lvl="0"/>
            <a:endParaRPr lang="en-US"/>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p:txBody>
      </p:sp>
      <p:sp>
        <p:nvSpPr>
          <p:cNvPr id="18" name="Content Placeholder 5">
            <a:extLst>
              <a:ext uri="{FF2B5EF4-FFF2-40B4-BE49-F238E27FC236}">
                <a16:creationId xmlns:a16="http://schemas.microsoft.com/office/drawing/2014/main" id="{2F73FB98-FD87-D447-8798-2D897A3A1386}"/>
              </a:ext>
            </a:extLst>
          </p:cNvPr>
          <p:cNvSpPr>
            <a:spLocks noGrp="1"/>
          </p:cNvSpPr>
          <p:nvPr>
            <p:ph sz="quarter" idx="11"/>
          </p:nvPr>
        </p:nvSpPr>
        <p:spPr>
          <a:xfrm>
            <a:off x="586078" y="1372195"/>
            <a:ext cx="6250687" cy="307777"/>
          </a:xfrm>
        </p:spPr>
        <p:txBody>
          <a:bodyPr/>
          <a:lstStyle>
            <a:lvl1pPr marL="0" indent="0" algn="l">
              <a:buFont typeface="Arial" panose="020B0604020202020204" pitchFamily="34" charset="0"/>
              <a:buNone/>
              <a:defRPr sz="2000">
                <a:solidFill>
                  <a:schemeClr val="bg1"/>
                </a:solidFill>
                <a:latin typeface="+mj-lt"/>
              </a:defRPr>
            </a:lvl1pPr>
            <a:lvl2pPr marL="228600" indent="0" algn="l">
              <a:buNone/>
              <a:defRPr/>
            </a:lvl2pPr>
            <a:lvl3pPr marL="457200" indent="0" algn="l">
              <a:buNone/>
              <a:defRPr/>
            </a:lvl3pPr>
            <a:lvl4pPr marL="661988" indent="0" algn="l">
              <a:buNone/>
              <a:defRPr/>
            </a:lvl4pPr>
            <a:lvl5pPr marL="855663" indent="0" algn="l">
              <a:buNone/>
              <a:defRPr/>
            </a:lvl5pPr>
          </a:lstStyle>
          <a:p>
            <a:pPr lvl="0"/>
            <a:r>
              <a:rPr lang="en-US"/>
              <a:t>Click to edit Master text styles</a:t>
            </a:r>
          </a:p>
        </p:txBody>
      </p:sp>
    </p:spTree>
    <p:extLst>
      <p:ext uri="{BB962C8B-B14F-4D97-AF65-F5344CB8AC3E}">
        <p14:creationId xmlns:p14="http://schemas.microsoft.com/office/powerpoint/2010/main" val="20025947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72">
          <p15:clr>
            <a:srgbClr val="A4A3A4"/>
          </p15:clr>
        </p15:guide>
        <p15:guide id="10" pos="1980">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29">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3C03CA94-0DC4-A8D0-249B-3CA703A7E0DB}"/>
              </a:ext>
            </a:extLst>
          </p:cNvPr>
          <p:cNvSpPr>
            <a:spLocks noGrp="1"/>
          </p:cNvSpPr>
          <p:nvPr>
            <p:ph type="body" sz="quarter" idx="23"/>
          </p:nvPr>
        </p:nvSpPr>
        <p:spPr>
          <a:xfrm>
            <a:off x="3068672" y="1236557"/>
            <a:ext cx="6393320" cy="553998"/>
          </a:xfrm>
        </p:spPr>
        <p:txBody>
          <a:bodyPr/>
          <a:lstStyle>
            <a:lvl1pPr marL="0" indent="0" algn="l">
              <a:buNone/>
              <a:defRPr sz="3600">
                <a:latin typeface="+mj-lt"/>
              </a:defRPr>
            </a:lvl1pPr>
            <a:lvl2pPr marL="228600" indent="0" algn="ctr">
              <a:buNone/>
              <a:defRPr/>
            </a:lvl2pPr>
            <a:lvl3pPr algn="ctr">
              <a:defRPr/>
            </a:lvl3pPr>
            <a:lvl4pPr algn="ctr">
              <a:defRPr/>
            </a:lvl4pPr>
            <a:lvl5pPr algn="ctr">
              <a:defRPr/>
            </a:lvl5pPr>
          </a:lstStyle>
          <a:p>
            <a:pPr lvl="0"/>
            <a:r>
              <a:rPr lang="en-US"/>
              <a:t>Click to edit Master text styles</a:t>
            </a:r>
          </a:p>
        </p:txBody>
      </p:sp>
      <p:sp>
        <p:nvSpPr>
          <p:cNvPr id="15" name="Oval 14">
            <a:extLst>
              <a:ext uri="{FF2B5EF4-FFF2-40B4-BE49-F238E27FC236}">
                <a16:creationId xmlns:a16="http://schemas.microsoft.com/office/drawing/2014/main" id="{722DDA89-3DF1-E655-4A04-9CFFD03D4367}"/>
              </a:ext>
            </a:extLst>
          </p:cNvPr>
          <p:cNvSpPr/>
          <p:nvPr userDrawn="1"/>
        </p:nvSpPr>
        <p:spPr bwMode="auto">
          <a:xfrm rot="16200000">
            <a:off x="1590228" y="1101188"/>
            <a:ext cx="1020441" cy="1055000"/>
          </a:xfrm>
          <a:prstGeom prst="ellipse">
            <a:avLst/>
          </a:prstGeom>
          <a:solidFill>
            <a:srgbClr val="FFB900"/>
          </a:solidFill>
          <a:ln w="571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6" name="Graphic 15">
            <a:extLst>
              <a:ext uri="{FF2B5EF4-FFF2-40B4-BE49-F238E27FC236}">
                <a16:creationId xmlns:a16="http://schemas.microsoft.com/office/drawing/2014/main" id="{4FF11FA7-D381-2CB0-8719-89242C960FB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843799" y="1344142"/>
            <a:ext cx="514893" cy="569092"/>
          </a:xfrm>
          <a:prstGeom prst="rect">
            <a:avLst/>
          </a:prstGeom>
        </p:spPr>
      </p:pic>
      <p:sp>
        <p:nvSpPr>
          <p:cNvPr id="2" name="Text Placeholder 31">
            <a:extLst>
              <a:ext uri="{FF2B5EF4-FFF2-40B4-BE49-F238E27FC236}">
                <a16:creationId xmlns:a16="http://schemas.microsoft.com/office/drawing/2014/main" id="{DA5215A4-23A1-6328-0822-D172673AAEF2}"/>
              </a:ext>
            </a:extLst>
          </p:cNvPr>
          <p:cNvSpPr>
            <a:spLocks noGrp="1"/>
          </p:cNvSpPr>
          <p:nvPr>
            <p:ph type="body" sz="quarter" idx="24"/>
          </p:nvPr>
        </p:nvSpPr>
        <p:spPr>
          <a:xfrm>
            <a:off x="3068673" y="2853970"/>
            <a:ext cx="6393320" cy="553998"/>
          </a:xfrm>
        </p:spPr>
        <p:txBody>
          <a:bodyPr/>
          <a:lstStyle>
            <a:lvl1pPr marL="0" indent="0" algn="l">
              <a:buNone/>
              <a:defRPr sz="3600">
                <a:latin typeface="+mj-lt"/>
              </a:defRPr>
            </a:lvl1pPr>
            <a:lvl2pPr marL="228600" indent="0" algn="ctr">
              <a:buNone/>
              <a:defRPr/>
            </a:lvl2pPr>
            <a:lvl3pPr algn="ctr">
              <a:defRPr/>
            </a:lvl3pPr>
            <a:lvl4pPr algn="ctr">
              <a:defRPr/>
            </a:lvl4pPr>
            <a:lvl5pPr algn="ctr">
              <a:defRPr/>
            </a:lvl5pPr>
          </a:lstStyle>
          <a:p>
            <a:pPr lvl="0"/>
            <a:r>
              <a:rPr lang="en-US"/>
              <a:t>Click to edit Master text styles</a:t>
            </a:r>
          </a:p>
        </p:txBody>
      </p:sp>
      <p:sp>
        <p:nvSpPr>
          <p:cNvPr id="3" name="Oval 2">
            <a:extLst>
              <a:ext uri="{FF2B5EF4-FFF2-40B4-BE49-F238E27FC236}">
                <a16:creationId xmlns:a16="http://schemas.microsoft.com/office/drawing/2014/main" id="{9F613FCB-BFA5-BDE0-DE77-2306B810B2E3}"/>
              </a:ext>
            </a:extLst>
          </p:cNvPr>
          <p:cNvSpPr/>
          <p:nvPr userDrawn="1"/>
        </p:nvSpPr>
        <p:spPr bwMode="auto">
          <a:xfrm rot="16200000">
            <a:off x="1572950" y="2372060"/>
            <a:ext cx="1384261" cy="1384262"/>
          </a:xfrm>
          <a:prstGeom prst="ellipse">
            <a:avLst/>
          </a:prstGeom>
          <a:solidFill>
            <a:srgbClr val="FFB900"/>
          </a:solidFill>
          <a:ln w="571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 name="Graphic 3">
            <a:extLst>
              <a:ext uri="{FF2B5EF4-FFF2-40B4-BE49-F238E27FC236}">
                <a16:creationId xmlns:a16="http://schemas.microsoft.com/office/drawing/2014/main" id="{03CAA04E-026A-9B89-2F1B-EE20EC9EFD8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936772" y="2701324"/>
            <a:ext cx="656617" cy="725734"/>
          </a:xfrm>
          <a:prstGeom prst="rect">
            <a:avLst/>
          </a:prstGeom>
        </p:spPr>
      </p:pic>
      <p:sp>
        <p:nvSpPr>
          <p:cNvPr id="5" name="Text Placeholder 31">
            <a:extLst>
              <a:ext uri="{FF2B5EF4-FFF2-40B4-BE49-F238E27FC236}">
                <a16:creationId xmlns:a16="http://schemas.microsoft.com/office/drawing/2014/main" id="{4FBBBFB1-D354-444E-B4A1-652BAA7D69F4}"/>
              </a:ext>
            </a:extLst>
          </p:cNvPr>
          <p:cNvSpPr>
            <a:spLocks noGrp="1"/>
          </p:cNvSpPr>
          <p:nvPr>
            <p:ph type="body" sz="quarter" idx="25"/>
          </p:nvPr>
        </p:nvSpPr>
        <p:spPr>
          <a:xfrm>
            <a:off x="3068673" y="4427760"/>
            <a:ext cx="6393320" cy="553998"/>
          </a:xfrm>
        </p:spPr>
        <p:txBody>
          <a:bodyPr/>
          <a:lstStyle>
            <a:lvl1pPr marL="0" indent="0" algn="l">
              <a:buNone/>
              <a:defRPr sz="3600">
                <a:latin typeface="+mj-lt"/>
              </a:defRPr>
            </a:lvl1pPr>
            <a:lvl2pPr marL="228600" indent="0" algn="ctr">
              <a:buNone/>
              <a:defRPr/>
            </a:lvl2pPr>
            <a:lvl3pPr algn="ctr">
              <a:defRPr/>
            </a:lvl3pPr>
            <a:lvl4pPr algn="ctr">
              <a:defRPr/>
            </a:lvl4pPr>
            <a:lvl5pPr algn="ctr">
              <a:defRPr/>
            </a:lvl5pPr>
          </a:lstStyle>
          <a:p>
            <a:pPr lvl="0"/>
            <a:r>
              <a:rPr lang="en-US"/>
              <a:t>Click to edit Master text styles</a:t>
            </a:r>
          </a:p>
        </p:txBody>
      </p:sp>
      <p:sp>
        <p:nvSpPr>
          <p:cNvPr id="6" name="Oval 5">
            <a:extLst>
              <a:ext uri="{FF2B5EF4-FFF2-40B4-BE49-F238E27FC236}">
                <a16:creationId xmlns:a16="http://schemas.microsoft.com/office/drawing/2014/main" id="{EC925CD8-80BF-D35C-AE41-526E3DE0A6AA}"/>
              </a:ext>
            </a:extLst>
          </p:cNvPr>
          <p:cNvSpPr/>
          <p:nvPr userDrawn="1"/>
        </p:nvSpPr>
        <p:spPr bwMode="auto">
          <a:xfrm rot="16200000">
            <a:off x="1572950" y="3945850"/>
            <a:ext cx="1384261" cy="1384262"/>
          </a:xfrm>
          <a:prstGeom prst="ellipse">
            <a:avLst/>
          </a:prstGeom>
          <a:solidFill>
            <a:srgbClr val="FFB900"/>
          </a:solidFill>
          <a:ln w="571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BC5139A-8830-BD14-8414-D467052CE4A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936772" y="4275114"/>
            <a:ext cx="656617" cy="725734"/>
          </a:xfrm>
          <a:prstGeom prst="rect">
            <a:avLst/>
          </a:prstGeom>
        </p:spPr>
      </p:pic>
      <p:sp>
        <p:nvSpPr>
          <p:cNvPr id="8" name="Text Placeholder 31">
            <a:extLst>
              <a:ext uri="{FF2B5EF4-FFF2-40B4-BE49-F238E27FC236}">
                <a16:creationId xmlns:a16="http://schemas.microsoft.com/office/drawing/2014/main" id="{E876C2AD-A51D-7798-2768-9D4ECEAE51FB}"/>
              </a:ext>
            </a:extLst>
          </p:cNvPr>
          <p:cNvSpPr>
            <a:spLocks noGrp="1"/>
          </p:cNvSpPr>
          <p:nvPr>
            <p:ph type="body" sz="quarter" idx="26"/>
          </p:nvPr>
        </p:nvSpPr>
        <p:spPr>
          <a:xfrm>
            <a:off x="3068673" y="5893131"/>
            <a:ext cx="6393320" cy="553998"/>
          </a:xfrm>
        </p:spPr>
        <p:txBody>
          <a:bodyPr/>
          <a:lstStyle>
            <a:lvl1pPr marL="0" indent="0" algn="l">
              <a:buNone/>
              <a:defRPr sz="3600">
                <a:latin typeface="+mj-lt"/>
              </a:defRPr>
            </a:lvl1pPr>
            <a:lvl2pPr marL="228600" indent="0" algn="ctr">
              <a:buNone/>
              <a:defRPr/>
            </a:lvl2pPr>
            <a:lvl3pPr algn="ctr">
              <a:defRPr/>
            </a:lvl3pPr>
            <a:lvl4pPr algn="ctr">
              <a:defRPr/>
            </a:lvl4pPr>
            <a:lvl5pPr algn="ctr">
              <a:defRPr/>
            </a:lvl5pPr>
          </a:lstStyle>
          <a:p>
            <a:pPr lvl="0"/>
            <a:r>
              <a:rPr lang="en-US"/>
              <a:t>Click to edit Master text styles</a:t>
            </a:r>
          </a:p>
        </p:txBody>
      </p:sp>
      <p:sp>
        <p:nvSpPr>
          <p:cNvPr id="9" name="Oval 8">
            <a:extLst>
              <a:ext uri="{FF2B5EF4-FFF2-40B4-BE49-F238E27FC236}">
                <a16:creationId xmlns:a16="http://schemas.microsoft.com/office/drawing/2014/main" id="{8792C4E9-6E22-81BB-4686-4A2FB3B0E3C1}"/>
              </a:ext>
            </a:extLst>
          </p:cNvPr>
          <p:cNvSpPr/>
          <p:nvPr userDrawn="1"/>
        </p:nvSpPr>
        <p:spPr bwMode="auto">
          <a:xfrm rot="16200000">
            <a:off x="1572950" y="5411221"/>
            <a:ext cx="1384261" cy="1384262"/>
          </a:xfrm>
          <a:prstGeom prst="ellipse">
            <a:avLst/>
          </a:prstGeom>
          <a:solidFill>
            <a:srgbClr val="FFB900"/>
          </a:solidFill>
          <a:ln w="571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0" name="Graphic 9">
            <a:extLst>
              <a:ext uri="{FF2B5EF4-FFF2-40B4-BE49-F238E27FC236}">
                <a16:creationId xmlns:a16="http://schemas.microsoft.com/office/drawing/2014/main" id="{7D614472-F55A-0330-412E-8CA77D778C2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936772" y="5740485"/>
            <a:ext cx="656617" cy="725734"/>
          </a:xfrm>
          <a:prstGeom prst="rect">
            <a:avLst/>
          </a:prstGeom>
        </p:spPr>
      </p:pic>
    </p:spTree>
    <p:extLst>
      <p:ext uri="{BB962C8B-B14F-4D97-AF65-F5344CB8AC3E}">
        <p14:creationId xmlns:p14="http://schemas.microsoft.com/office/powerpoint/2010/main" val="33800420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82">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29">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53">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rgbClr val="107C10"/>
        </a:solidFill>
        <a:effectLst/>
      </p:bgPr>
    </p:bg>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3C03CA94-0DC4-A8D0-249B-3CA703A7E0DB}"/>
              </a:ext>
            </a:extLst>
          </p:cNvPr>
          <p:cNvSpPr>
            <a:spLocks noGrp="1"/>
          </p:cNvSpPr>
          <p:nvPr>
            <p:ph type="body" sz="quarter" idx="23"/>
          </p:nvPr>
        </p:nvSpPr>
        <p:spPr>
          <a:xfrm>
            <a:off x="2068754" y="3223239"/>
            <a:ext cx="6393320" cy="553998"/>
          </a:xfrm>
        </p:spPr>
        <p:txBody>
          <a:bodyPr/>
          <a:lstStyle>
            <a:lvl1pPr marL="0" indent="0" algn="l">
              <a:buNone/>
              <a:defRPr sz="3600">
                <a:solidFill>
                  <a:schemeClr val="bg1"/>
                </a:solidFill>
                <a:latin typeface="+mj-lt"/>
              </a:defRPr>
            </a:lvl1pPr>
            <a:lvl2pPr marL="228600" indent="0" algn="ctr">
              <a:buNone/>
              <a:defRPr/>
            </a:lvl2pPr>
            <a:lvl3pPr algn="ctr">
              <a:defRPr/>
            </a:lvl3pPr>
            <a:lvl4pPr algn="ctr">
              <a:defRPr/>
            </a:lvl4pPr>
            <a:lvl5pPr algn="ctr">
              <a:defRPr/>
            </a:lvl5pPr>
          </a:lstStyle>
          <a:p>
            <a:pPr lvl="0"/>
            <a:r>
              <a:rPr lang="en-US"/>
              <a:t>Click to edit Master text styles</a:t>
            </a:r>
          </a:p>
        </p:txBody>
      </p:sp>
      <p:sp>
        <p:nvSpPr>
          <p:cNvPr id="15" name="Oval 14">
            <a:extLst>
              <a:ext uri="{FF2B5EF4-FFF2-40B4-BE49-F238E27FC236}">
                <a16:creationId xmlns:a16="http://schemas.microsoft.com/office/drawing/2014/main" id="{722DDA89-3DF1-E655-4A04-9CFFD03D4367}"/>
              </a:ext>
            </a:extLst>
          </p:cNvPr>
          <p:cNvSpPr/>
          <p:nvPr userDrawn="1"/>
        </p:nvSpPr>
        <p:spPr bwMode="auto">
          <a:xfrm rot="16200000">
            <a:off x="573031" y="2741329"/>
            <a:ext cx="1384261" cy="1384262"/>
          </a:xfrm>
          <a:prstGeom prst="ellipse">
            <a:avLst/>
          </a:prstGeom>
          <a:solidFill>
            <a:srgbClr val="107C10"/>
          </a:solidFill>
          <a:ln w="571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6" name="Graphic 15">
            <a:extLst>
              <a:ext uri="{FF2B5EF4-FFF2-40B4-BE49-F238E27FC236}">
                <a16:creationId xmlns:a16="http://schemas.microsoft.com/office/drawing/2014/main" id="{4FF11FA7-D381-2CB0-8719-89242C960FB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6853" y="3070593"/>
            <a:ext cx="656617" cy="725734"/>
          </a:xfrm>
          <a:prstGeom prst="rect">
            <a:avLst/>
          </a:prstGeom>
        </p:spPr>
      </p:pic>
    </p:spTree>
    <p:extLst>
      <p:ext uri="{BB962C8B-B14F-4D97-AF65-F5344CB8AC3E}">
        <p14:creationId xmlns:p14="http://schemas.microsoft.com/office/powerpoint/2010/main" val="22544665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82">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29">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30">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agram layou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AD83EE-3AD0-744E-964A-709506964C2A}"/>
              </a:ext>
            </a:extLst>
          </p:cNvPr>
          <p:cNvSpPr/>
          <p:nvPr/>
        </p:nvSpPr>
        <p:spPr bwMode="auto">
          <a:xfrm>
            <a:off x="0" y="0"/>
            <a:ext cx="6787467" cy="685800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a:gradFill>
                <a:gsLst>
                  <a:gs pos="0">
                    <a:srgbClr val="FFFFFF"/>
                  </a:gs>
                  <a:gs pos="100000">
                    <a:srgbClr val="FFFFFF"/>
                  </a:gs>
                </a:gsLst>
                <a:lin ang="5400000" scaled="0"/>
              </a:gradFill>
            </a:endParaRP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7260040" y="440495"/>
            <a:ext cx="4931961" cy="758022"/>
          </a:xfrm>
          <a:prstGeom prst="rect">
            <a:avLst/>
          </a:prstGeom>
        </p:spPr>
        <p:txBody>
          <a:bodyPr vert="horz" wrap="square" lIns="0" tIns="164592" rIns="0" bIns="0" rtlCol="0" anchor="t">
            <a:noAutofit/>
          </a:bodyPr>
          <a:lstStyle>
            <a:lvl1pPr>
              <a:defRPr/>
            </a:lvl1pPr>
          </a:lstStyle>
          <a:p>
            <a:r>
              <a:rPr lang="en-US"/>
              <a:t>Diagram layout 2</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7260040" y="2145842"/>
            <a:ext cx="4172625" cy="2466854"/>
          </a:xfrm>
        </p:spPr>
        <p:txBody>
          <a:bodyPr wrap="square" lIns="0" tIns="0" rIns="0" bIns="0">
            <a:noAutofit/>
          </a:bodyPr>
          <a:lstStyle>
            <a:lvl1pPr marL="268916" marR="0" indent="-268916" algn="l" defTabSz="914367" rtl="0" eaLnBrk="1" fontAlgn="auto" latinLnBrk="0" hangingPunct="1">
              <a:lnSpc>
                <a:spcPct val="90000"/>
              </a:lnSpc>
              <a:spcBef>
                <a:spcPts val="0"/>
              </a:spcBef>
              <a:spcAft>
                <a:spcPts val="2549"/>
              </a:spcAft>
              <a:buClrTx/>
              <a:buSzPct val="90000"/>
              <a:buFont typeface="Arial" panose="020B0604020202020204" pitchFamily="34" charset="0"/>
              <a:buChar char="•"/>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Segoe UI 26pt</a:t>
            </a:r>
          </a:p>
          <a:p>
            <a:pPr lvl="0"/>
            <a:r>
              <a:rPr lang="pt-BR"/>
              <a:t>Segoe UI 26pt</a:t>
            </a:r>
          </a:p>
          <a:p>
            <a:pPr lvl="0"/>
            <a:r>
              <a:rPr lang="pt-BR"/>
              <a:t>Segoe UI 26pt</a:t>
            </a:r>
          </a:p>
        </p:txBody>
      </p:sp>
      <p:sp>
        <p:nvSpPr>
          <p:cNvPr id="8" name="Text Placeholder 3">
            <a:extLst>
              <a:ext uri="{FF2B5EF4-FFF2-40B4-BE49-F238E27FC236}">
                <a16:creationId xmlns:a16="http://schemas.microsoft.com/office/drawing/2014/main" id="{4C9E5E68-A2E5-944C-8470-B6F554C9808C}"/>
              </a:ext>
            </a:extLst>
          </p:cNvPr>
          <p:cNvSpPr>
            <a:spLocks noGrp="1"/>
          </p:cNvSpPr>
          <p:nvPr>
            <p:ph type="body" sz="quarter" idx="12" hasCustomPrompt="1"/>
          </p:nvPr>
        </p:nvSpPr>
        <p:spPr>
          <a:xfrm>
            <a:off x="7260039" y="1083831"/>
            <a:ext cx="4931961" cy="353070"/>
          </a:xfrm>
        </p:spPr>
        <p:txBody>
          <a:bodyPr wrap="square" lIns="0" tIns="0" rIns="0" bIns="0">
            <a:spAutoFit/>
          </a:bodyPr>
          <a:lstStyle>
            <a:lvl1pPr marL="0" indent="0">
              <a:lnSpc>
                <a:spcPct val="90000"/>
              </a:lnSpc>
              <a:spcBef>
                <a:spcPts val="0"/>
              </a:spcBef>
              <a:spcAft>
                <a:spcPts val="1274"/>
              </a:spcAft>
              <a:buNone/>
              <a:defRPr sz="2549" b="0" i="0">
                <a:solidFill>
                  <a:schemeClr val="accent1"/>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4167532364"/>
      </p:ext>
    </p:extLst>
  </p:cSld>
  <p:clrMapOvr>
    <a:masterClrMapping/>
  </p:clrMapOvr>
  <p:transition>
    <p:fade/>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rgbClr val="0078D4"/>
        </a:solidFill>
        <a:effectLst/>
      </p:bgPr>
    </p:bg>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3C03CA94-0DC4-A8D0-249B-3CA703A7E0DB}"/>
              </a:ext>
            </a:extLst>
          </p:cNvPr>
          <p:cNvSpPr>
            <a:spLocks noGrp="1"/>
          </p:cNvSpPr>
          <p:nvPr>
            <p:ph type="body" sz="quarter" idx="23"/>
          </p:nvPr>
        </p:nvSpPr>
        <p:spPr>
          <a:xfrm>
            <a:off x="2068754" y="3223239"/>
            <a:ext cx="6393320" cy="553998"/>
          </a:xfrm>
        </p:spPr>
        <p:txBody>
          <a:bodyPr/>
          <a:lstStyle>
            <a:lvl1pPr marL="0" indent="0" algn="l">
              <a:buNone/>
              <a:defRPr sz="3600">
                <a:solidFill>
                  <a:schemeClr val="bg1"/>
                </a:solidFill>
                <a:latin typeface="+mj-lt"/>
              </a:defRPr>
            </a:lvl1pPr>
            <a:lvl2pPr marL="228600" indent="0" algn="ctr">
              <a:buNone/>
              <a:defRPr/>
            </a:lvl2pPr>
            <a:lvl3pPr algn="ctr">
              <a:defRPr/>
            </a:lvl3pPr>
            <a:lvl4pPr algn="ctr">
              <a:defRPr/>
            </a:lvl4pPr>
            <a:lvl5pPr algn="ctr">
              <a:defRPr/>
            </a:lvl5pPr>
          </a:lstStyle>
          <a:p>
            <a:pPr lvl="0"/>
            <a:r>
              <a:rPr lang="en-US"/>
              <a:t>Click to edit Master text styles</a:t>
            </a:r>
          </a:p>
        </p:txBody>
      </p:sp>
      <p:sp>
        <p:nvSpPr>
          <p:cNvPr id="15" name="Oval 14">
            <a:extLst>
              <a:ext uri="{FF2B5EF4-FFF2-40B4-BE49-F238E27FC236}">
                <a16:creationId xmlns:a16="http://schemas.microsoft.com/office/drawing/2014/main" id="{722DDA89-3DF1-E655-4A04-9CFFD03D4367}"/>
              </a:ext>
            </a:extLst>
          </p:cNvPr>
          <p:cNvSpPr/>
          <p:nvPr userDrawn="1"/>
        </p:nvSpPr>
        <p:spPr bwMode="auto">
          <a:xfrm rot="16200000">
            <a:off x="573031" y="2741329"/>
            <a:ext cx="1384261" cy="1384262"/>
          </a:xfrm>
          <a:prstGeom prst="ellipse">
            <a:avLst/>
          </a:prstGeom>
          <a:solidFill>
            <a:srgbClr val="0078D4"/>
          </a:solidFill>
          <a:ln w="571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6" name="Graphic 15">
            <a:extLst>
              <a:ext uri="{FF2B5EF4-FFF2-40B4-BE49-F238E27FC236}">
                <a16:creationId xmlns:a16="http://schemas.microsoft.com/office/drawing/2014/main" id="{4FF11FA7-D381-2CB0-8719-89242C960FB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6853" y="3070593"/>
            <a:ext cx="656617" cy="725734"/>
          </a:xfrm>
          <a:prstGeom prst="rect">
            <a:avLst/>
          </a:prstGeom>
        </p:spPr>
      </p:pic>
    </p:spTree>
    <p:extLst>
      <p:ext uri="{BB962C8B-B14F-4D97-AF65-F5344CB8AC3E}">
        <p14:creationId xmlns:p14="http://schemas.microsoft.com/office/powerpoint/2010/main" val="643029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82">
          <p15:clr>
            <a:srgbClr val="A4A3A4"/>
          </p15:clr>
        </p15:guide>
        <p15:guide id="15" pos="3338">
          <p15:clr>
            <a:srgbClr val="A4A3A4"/>
          </p15:clr>
        </p15:guide>
        <p15:guide id="16" pos="3749">
          <p15:clr>
            <a:srgbClr val="A4A3A4"/>
          </p15:clr>
        </p15:guide>
        <p15:guide id="17" pos="3932">
          <p15:clr>
            <a:srgbClr val="A4A3A4"/>
          </p15:clr>
        </p15:guide>
        <p15:guide id="18" pos="4316">
          <p15:clr>
            <a:srgbClr val="A4A3A4"/>
          </p15:clr>
        </p15:guide>
        <p15:guide id="19" pos="4526">
          <p15:clr>
            <a:srgbClr val="A4A3A4"/>
          </p15:clr>
        </p15:guide>
        <p15:guide id="20" pos="4929">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30">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7D9F1A-E7A6-A40A-7EF4-4936E4A355BE}"/>
              </a:ext>
            </a:extLst>
          </p:cNvPr>
          <p:cNvSpPr/>
          <p:nvPr userDrawn="1"/>
        </p:nvSpPr>
        <p:spPr>
          <a:xfrm>
            <a:off x="6099142" y="0"/>
            <a:ext cx="6092858" cy="6858000"/>
          </a:xfrm>
          <a:prstGeom prst="rect">
            <a:avLst/>
          </a:prstGeom>
          <a:solidFill>
            <a:srgbClr val="FF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C04269C8-8039-9712-4A49-CFBC683723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89714" y="0"/>
            <a:ext cx="6102285" cy="6858000"/>
          </a:xfrm>
          <a:prstGeom prst="rect">
            <a:avLst/>
          </a:prstGeom>
        </p:spPr>
      </p:pic>
      <p:sp>
        <p:nvSpPr>
          <p:cNvPr id="7" name="Title 1">
            <a:extLst>
              <a:ext uri="{FF2B5EF4-FFF2-40B4-BE49-F238E27FC236}">
                <a16:creationId xmlns:a16="http://schemas.microsoft.com/office/drawing/2014/main" id="{FF62CB80-C14E-782A-D63A-7C88235CC45A}"/>
              </a:ext>
            </a:extLst>
          </p:cNvPr>
          <p:cNvSpPr>
            <a:spLocks noGrp="1"/>
          </p:cNvSpPr>
          <p:nvPr>
            <p:ph type="title" hasCustomPrompt="1"/>
          </p:nvPr>
        </p:nvSpPr>
        <p:spPr>
          <a:xfrm>
            <a:off x="582613" y="3178683"/>
            <a:ext cx="309048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Thank you</a:t>
            </a:r>
          </a:p>
        </p:txBody>
      </p:sp>
    </p:spTree>
    <p:extLst>
      <p:ext uri="{BB962C8B-B14F-4D97-AF65-F5344CB8AC3E}">
        <p14:creationId xmlns:p14="http://schemas.microsoft.com/office/powerpoint/2010/main" val="4687854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91">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82">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29">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53">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7D9F1A-E7A6-A40A-7EF4-4936E4A355BE}"/>
              </a:ext>
            </a:extLst>
          </p:cNvPr>
          <p:cNvSpPr/>
          <p:nvPr userDrawn="1"/>
        </p:nvSpPr>
        <p:spPr>
          <a:xfrm>
            <a:off x="6099142" y="0"/>
            <a:ext cx="6092858" cy="6858000"/>
          </a:xfrm>
          <a:prstGeom prst="rect">
            <a:avLst/>
          </a:prstGeom>
          <a:solidFill>
            <a:srgbClr val="107C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C04269C8-8039-9712-4A49-CFBC683723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89714" y="0"/>
            <a:ext cx="6102285" cy="6858000"/>
          </a:xfrm>
          <a:prstGeom prst="rect">
            <a:avLst/>
          </a:prstGeom>
        </p:spPr>
      </p:pic>
      <p:sp>
        <p:nvSpPr>
          <p:cNvPr id="8" name="Title 1">
            <a:extLst>
              <a:ext uri="{FF2B5EF4-FFF2-40B4-BE49-F238E27FC236}">
                <a16:creationId xmlns:a16="http://schemas.microsoft.com/office/drawing/2014/main" id="{F2923203-F1B1-A0D8-3A10-C56F4593601F}"/>
              </a:ext>
            </a:extLst>
          </p:cNvPr>
          <p:cNvSpPr>
            <a:spLocks noGrp="1"/>
          </p:cNvSpPr>
          <p:nvPr>
            <p:ph type="title" hasCustomPrompt="1"/>
          </p:nvPr>
        </p:nvSpPr>
        <p:spPr>
          <a:xfrm>
            <a:off x="582613" y="3178683"/>
            <a:ext cx="309048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Thank you</a:t>
            </a:r>
          </a:p>
        </p:txBody>
      </p:sp>
    </p:spTree>
    <p:extLst>
      <p:ext uri="{BB962C8B-B14F-4D97-AF65-F5344CB8AC3E}">
        <p14:creationId xmlns:p14="http://schemas.microsoft.com/office/powerpoint/2010/main" val="6010523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91">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82">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29">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53">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7D9F1A-E7A6-A40A-7EF4-4936E4A355BE}"/>
              </a:ext>
            </a:extLst>
          </p:cNvPr>
          <p:cNvSpPr/>
          <p:nvPr userDrawn="1"/>
        </p:nvSpPr>
        <p:spPr>
          <a:xfrm>
            <a:off x="6099142" y="0"/>
            <a:ext cx="6092858" cy="6858000"/>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C04269C8-8039-9712-4A49-CFBC683723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89714" y="0"/>
            <a:ext cx="6102285" cy="6858000"/>
          </a:xfrm>
          <a:prstGeom prst="rect">
            <a:avLst/>
          </a:prstGeom>
        </p:spPr>
      </p:pic>
      <p:sp>
        <p:nvSpPr>
          <p:cNvPr id="8" name="Title 1">
            <a:extLst>
              <a:ext uri="{FF2B5EF4-FFF2-40B4-BE49-F238E27FC236}">
                <a16:creationId xmlns:a16="http://schemas.microsoft.com/office/drawing/2014/main" id="{54423940-FC5A-B53A-1D51-26AE5D9113EB}"/>
              </a:ext>
            </a:extLst>
          </p:cNvPr>
          <p:cNvSpPr>
            <a:spLocks noGrp="1"/>
          </p:cNvSpPr>
          <p:nvPr>
            <p:ph type="title" hasCustomPrompt="1"/>
          </p:nvPr>
        </p:nvSpPr>
        <p:spPr>
          <a:xfrm>
            <a:off x="582613" y="3178683"/>
            <a:ext cx="309048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Thank you</a:t>
            </a:r>
          </a:p>
        </p:txBody>
      </p:sp>
    </p:spTree>
    <p:extLst>
      <p:ext uri="{BB962C8B-B14F-4D97-AF65-F5344CB8AC3E}">
        <p14:creationId xmlns:p14="http://schemas.microsoft.com/office/powerpoint/2010/main" val="28450692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91">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82">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29">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53">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Agenda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14E108-2258-4959-A182-798030A0C286}"/>
              </a:ext>
            </a:extLst>
          </p:cNvPr>
          <p:cNvSpPr/>
          <p:nvPr userDrawn="1"/>
        </p:nvSpPr>
        <p:spPr bwMode="auto">
          <a:xfrm>
            <a:off x="6096000" y="0"/>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8" name="Group 7">
            <a:extLst>
              <a:ext uri="{FF2B5EF4-FFF2-40B4-BE49-F238E27FC236}">
                <a16:creationId xmlns:a16="http://schemas.microsoft.com/office/drawing/2014/main" id="{6654BDFF-0582-425B-8F81-E8D9D3259F41}"/>
              </a:ext>
            </a:extLst>
          </p:cNvPr>
          <p:cNvGrpSpPr/>
          <p:nvPr userDrawn="1"/>
        </p:nvGrpSpPr>
        <p:grpSpPr>
          <a:xfrm>
            <a:off x="8211425" y="2600549"/>
            <a:ext cx="2065446" cy="2176416"/>
            <a:chOff x="8211425" y="2600549"/>
            <a:chExt cx="2065446" cy="2176416"/>
          </a:xfrm>
        </p:grpSpPr>
        <p:grpSp>
          <p:nvGrpSpPr>
            <p:cNvPr id="9" name="Group 8">
              <a:extLst>
                <a:ext uri="{FF2B5EF4-FFF2-40B4-BE49-F238E27FC236}">
                  <a16:creationId xmlns:a16="http://schemas.microsoft.com/office/drawing/2014/main" id="{7363616F-3BDD-9243-1623-94F7B19BED40}"/>
                </a:ext>
              </a:extLst>
            </p:cNvPr>
            <p:cNvGrpSpPr/>
            <p:nvPr/>
          </p:nvGrpSpPr>
          <p:grpSpPr>
            <a:xfrm>
              <a:off x="8211425" y="2600549"/>
              <a:ext cx="2065446" cy="1584676"/>
              <a:chOff x="7839340" y="2336579"/>
              <a:chExt cx="2815960" cy="2160494"/>
            </a:xfrm>
          </p:grpSpPr>
          <p:sp>
            <p:nvSpPr>
              <p:cNvPr id="11" name="Rectangle 10">
                <a:extLst>
                  <a:ext uri="{FF2B5EF4-FFF2-40B4-BE49-F238E27FC236}">
                    <a16:creationId xmlns:a16="http://schemas.microsoft.com/office/drawing/2014/main" id="{491B1110-ED4A-D362-B3E2-03EF2B83E934}"/>
                  </a:ext>
                </a:extLst>
              </p:cNvPr>
              <p:cNvSpPr/>
              <p:nvPr/>
            </p:nvSpPr>
            <p:spPr>
              <a:xfrm>
                <a:off x="7839340" y="2336579"/>
                <a:ext cx="2809616" cy="2153352"/>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7CAEF-BB0A-9794-B03F-7558B3C54EF9}"/>
                  </a:ext>
                </a:extLst>
              </p:cNvPr>
              <p:cNvSpPr/>
              <p:nvPr/>
            </p:nvSpPr>
            <p:spPr>
              <a:xfrm>
                <a:off x="9569962" y="2581139"/>
                <a:ext cx="661851" cy="661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30">
                <a:extLst>
                  <a:ext uri="{FF2B5EF4-FFF2-40B4-BE49-F238E27FC236}">
                    <a16:creationId xmlns:a16="http://schemas.microsoft.com/office/drawing/2014/main" id="{DCA6743D-6FE1-54ED-A168-7473C77E412F}"/>
                  </a:ext>
                </a:extLst>
              </p:cNvPr>
              <p:cNvSpPr/>
              <p:nvPr/>
            </p:nvSpPr>
            <p:spPr>
              <a:xfrm>
                <a:off x="7848600" y="3165603"/>
                <a:ext cx="1965961" cy="1331470"/>
              </a:xfrm>
              <a:custGeom>
                <a:avLst/>
                <a:gdLst>
                  <a:gd name="connsiteX0" fmla="*/ 0 w 2290355"/>
                  <a:gd name="connsiteY0" fmla="*/ 1331470 h 1331470"/>
                  <a:gd name="connsiteX1" fmla="*/ 1145178 w 2290355"/>
                  <a:gd name="connsiteY1" fmla="*/ 0 h 1331470"/>
                  <a:gd name="connsiteX2" fmla="*/ 2290355 w 2290355"/>
                  <a:gd name="connsiteY2" fmla="*/ 1331470 h 1331470"/>
                  <a:gd name="connsiteX3" fmla="*/ 0 w 2290355"/>
                  <a:gd name="connsiteY3" fmla="*/ 1331470 h 1331470"/>
                  <a:gd name="connsiteX0" fmla="*/ 0 w 2290355"/>
                  <a:gd name="connsiteY0" fmla="*/ 1331470 h 1331470"/>
                  <a:gd name="connsiteX1" fmla="*/ 324394 w 2290355"/>
                  <a:gd name="connsiteY1" fmla="*/ 949197 h 1331470"/>
                  <a:gd name="connsiteX2" fmla="*/ 1145178 w 2290355"/>
                  <a:gd name="connsiteY2" fmla="*/ 0 h 1331470"/>
                  <a:gd name="connsiteX3" fmla="*/ 2290355 w 2290355"/>
                  <a:gd name="connsiteY3" fmla="*/ 1331470 h 1331470"/>
                  <a:gd name="connsiteX4" fmla="*/ 0 w 2290355"/>
                  <a:gd name="connsiteY4" fmla="*/ 1331470 h 1331470"/>
                  <a:gd name="connsiteX0" fmla="*/ 0 w 2290355"/>
                  <a:gd name="connsiteY0" fmla="*/ 1331470 h 1331470"/>
                  <a:gd name="connsiteX1" fmla="*/ 324394 w 2290355"/>
                  <a:gd name="connsiteY1" fmla="*/ 949197 h 1331470"/>
                  <a:gd name="connsiteX2" fmla="*/ 1145178 w 2290355"/>
                  <a:gd name="connsiteY2" fmla="*/ 0 h 1331470"/>
                  <a:gd name="connsiteX3" fmla="*/ 2290355 w 2290355"/>
                  <a:gd name="connsiteY3" fmla="*/ 1331470 h 1331470"/>
                  <a:gd name="connsiteX4" fmla="*/ 330744 w 2290355"/>
                  <a:gd name="connsiteY4" fmla="*/ 1330197 h 1331470"/>
                  <a:gd name="connsiteX5" fmla="*/ 0 w 2290355"/>
                  <a:gd name="connsiteY5" fmla="*/ 1331470 h 1331470"/>
                  <a:gd name="connsiteX0" fmla="*/ 5806 w 1965961"/>
                  <a:gd name="connsiteY0" fmla="*/ 1318770 h 1331470"/>
                  <a:gd name="connsiteX1" fmla="*/ 0 w 1965961"/>
                  <a:gd name="connsiteY1" fmla="*/ 949197 h 1331470"/>
                  <a:gd name="connsiteX2" fmla="*/ 820784 w 1965961"/>
                  <a:gd name="connsiteY2" fmla="*/ 0 h 1331470"/>
                  <a:gd name="connsiteX3" fmla="*/ 1965961 w 1965961"/>
                  <a:gd name="connsiteY3" fmla="*/ 1331470 h 1331470"/>
                  <a:gd name="connsiteX4" fmla="*/ 6350 w 1965961"/>
                  <a:gd name="connsiteY4" fmla="*/ 1330197 h 1331470"/>
                  <a:gd name="connsiteX5" fmla="*/ 5806 w 1965961"/>
                  <a:gd name="connsiteY5" fmla="*/ 1318770 h 1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961" h="1331470">
                    <a:moveTo>
                      <a:pt x="5806" y="1318770"/>
                    </a:moveTo>
                    <a:cubicBezTo>
                      <a:pt x="3871" y="1195579"/>
                      <a:pt x="1935" y="1072388"/>
                      <a:pt x="0" y="949197"/>
                    </a:cubicBezTo>
                    <a:lnTo>
                      <a:pt x="820784" y="0"/>
                    </a:lnTo>
                    <a:lnTo>
                      <a:pt x="1965961" y="1331470"/>
                    </a:lnTo>
                    <a:lnTo>
                      <a:pt x="6350" y="1330197"/>
                    </a:lnTo>
                    <a:cubicBezTo>
                      <a:pt x="6169" y="1326388"/>
                      <a:pt x="5987" y="1322579"/>
                      <a:pt x="5806" y="1318770"/>
                    </a:cubicBezTo>
                    <a:close/>
                  </a:path>
                </a:pathLst>
              </a:custGeom>
              <a:solidFill>
                <a:schemeClr val="bg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31">
                <a:extLst>
                  <a:ext uri="{FF2B5EF4-FFF2-40B4-BE49-F238E27FC236}">
                    <a16:creationId xmlns:a16="http://schemas.microsoft.com/office/drawing/2014/main" id="{0D6FDE36-16EA-C0BB-B778-CB4034BCF812}"/>
                  </a:ext>
                </a:extLst>
              </p:cNvPr>
              <p:cNvSpPr/>
              <p:nvPr/>
            </p:nvSpPr>
            <p:spPr>
              <a:xfrm>
                <a:off x="8890358" y="3494691"/>
                <a:ext cx="1764942" cy="1002382"/>
              </a:xfrm>
              <a:custGeom>
                <a:avLst/>
                <a:gdLst>
                  <a:gd name="connsiteX0" fmla="*/ 0 w 2037808"/>
                  <a:gd name="connsiteY0" fmla="*/ 1002382 h 1002382"/>
                  <a:gd name="connsiteX1" fmla="*/ 1018904 w 2037808"/>
                  <a:gd name="connsiteY1" fmla="*/ 0 h 1002382"/>
                  <a:gd name="connsiteX2" fmla="*/ 2037808 w 2037808"/>
                  <a:gd name="connsiteY2" fmla="*/ 1002382 h 1002382"/>
                  <a:gd name="connsiteX3" fmla="*/ 0 w 2037808"/>
                  <a:gd name="connsiteY3" fmla="*/ 1002382 h 1002382"/>
                  <a:gd name="connsiteX0" fmla="*/ 0 w 2037808"/>
                  <a:gd name="connsiteY0" fmla="*/ 1002382 h 1002382"/>
                  <a:gd name="connsiteX1" fmla="*/ 1018904 w 2037808"/>
                  <a:gd name="connsiteY1" fmla="*/ 0 h 1002382"/>
                  <a:gd name="connsiteX2" fmla="*/ 1764942 w 2037808"/>
                  <a:gd name="connsiteY2" fmla="*/ 734409 h 1002382"/>
                  <a:gd name="connsiteX3" fmla="*/ 2037808 w 2037808"/>
                  <a:gd name="connsiteY3" fmla="*/ 1002382 h 1002382"/>
                  <a:gd name="connsiteX4" fmla="*/ 0 w 2037808"/>
                  <a:gd name="connsiteY4" fmla="*/ 1002382 h 1002382"/>
                  <a:gd name="connsiteX0" fmla="*/ 0 w 2037808"/>
                  <a:gd name="connsiteY0" fmla="*/ 1002382 h 1002382"/>
                  <a:gd name="connsiteX1" fmla="*/ 1018904 w 2037808"/>
                  <a:gd name="connsiteY1" fmla="*/ 0 h 1002382"/>
                  <a:gd name="connsiteX2" fmla="*/ 1764942 w 2037808"/>
                  <a:gd name="connsiteY2" fmla="*/ 734409 h 1002382"/>
                  <a:gd name="connsiteX3" fmla="*/ 2037808 w 2037808"/>
                  <a:gd name="connsiteY3" fmla="*/ 1002382 h 1002382"/>
                  <a:gd name="connsiteX4" fmla="*/ 1752242 w 2037808"/>
                  <a:gd name="connsiteY4" fmla="*/ 1001109 h 1002382"/>
                  <a:gd name="connsiteX5" fmla="*/ 0 w 2037808"/>
                  <a:gd name="connsiteY5" fmla="*/ 1002382 h 1002382"/>
                  <a:gd name="connsiteX0" fmla="*/ 0 w 1764942"/>
                  <a:gd name="connsiteY0" fmla="*/ 1002382 h 1002382"/>
                  <a:gd name="connsiteX1" fmla="*/ 1018904 w 1764942"/>
                  <a:gd name="connsiteY1" fmla="*/ 0 h 1002382"/>
                  <a:gd name="connsiteX2" fmla="*/ 1764942 w 1764942"/>
                  <a:gd name="connsiteY2" fmla="*/ 734409 h 1002382"/>
                  <a:gd name="connsiteX3" fmla="*/ 1752058 w 1764942"/>
                  <a:gd name="connsiteY3" fmla="*/ 989682 h 1002382"/>
                  <a:gd name="connsiteX4" fmla="*/ 1752242 w 1764942"/>
                  <a:gd name="connsiteY4" fmla="*/ 1001109 h 1002382"/>
                  <a:gd name="connsiteX5" fmla="*/ 0 w 1764942"/>
                  <a:gd name="connsiteY5" fmla="*/ 1002382 h 100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4942" h="1002382">
                    <a:moveTo>
                      <a:pt x="0" y="1002382"/>
                    </a:moveTo>
                    <a:lnTo>
                      <a:pt x="1018904" y="0"/>
                    </a:lnTo>
                    <a:lnTo>
                      <a:pt x="1764942" y="734409"/>
                    </a:lnTo>
                    <a:lnTo>
                      <a:pt x="1752058" y="989682"/>
                    </a:lnTo>
                    <a:cubicBezTo>
                      <a:pt x="1752119" y="993491"/>
                      <a:pt x="1752181" y="997300"/>
                      <a:pt x="1752242" y="1001109"/>
                    </a:cubicBezTo>
                    <a:lnTo>
                      <a:pt x="0" y="1002382"/>
                    </a:lnTo>
                    <a:close/>
                  </a:path>
                </a:pathLst>
              </a:custGeom>
              <a:solidFill>
                <a:schemeClr val="bg1"/>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6B21C68F-250E-1F78-899B-2794D6B85585}"/>
                </a:ext>
              </a:extLst>
            </p:cNvPr>
            <p:cNvSpPr txBox="1"/>
            <p:nvPr/>
          </p:nvSpPr>
          <p:spPr>
            <a:xfrm>
              <a:off x="8211425" y="4376855"/>
              <a:ext cx="2060793" cy="400110"/>
            </a:xfrm>
            <a:prstGeom prst="rect">
              <a:avLst/>
            </a:prstGeom>
            <a:noFill/>
          </p:spPr>
          <p:txBody>
            <a:bodyPr wrap="square" rtlCol="0">
              <a:spAutoFit/>
            </a:bodyPr>
            <a:lstStyle/>
            <a:p>
              <a:pPr algn="ctr"/>
              <a:r>
                <a:rPr lang="en-US" sz="2000" b="1">
                  <a:solidFill>
                    <a:schemeClr val="bg1"/>
                  </a:solidFill>
                  <a:latin typeface="Segoe UI" panose="020B0502040204020203" pitchFamily="34" charset="0"/>
                  <a:cs typeface="Segoe UI" panose="020B0502040204020203" pitchFamily="34" charset="0"/>
                </a:rPr>
                <a:t>ADD IMAGE</a:t>
              </a:r>
            </a:p>
          </p:txBody>
        </p:sp>
      </p:grpSp>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4">
            <a:extLst>
              <a:ext uri="{FF2B5EF4-FFF2-40B4-BE49-F238E27FC236}">
                <a16:creationId xmlns:a16="http://schemas.microsoft.com/office/drawing/2014/main" id="{DCF72E09-5691-C8C7-1DE5-73AAB9B8E856}"/>
              </a:ext>
            </a:extLst>
          </p:cNvPr>
          <p:cNvSpPr>
            <a:spLocks noGrp="1"/>
          </p:cNvSpPr>
          <p:nvPr>
            <p:ph type="pic" sz="quarter" idx="11"/>
          </p:nvPr>
        </p:nvSpPr>
        <p:spPr>
          <a:xfrm>
            <a:off x="7183438" y="1216818"/>
            <a:ext cx="4424362" cy="4424363"/>
          </a:xfrm>
        </p:spPr>
        <p:txBody>
          <a:bodyPr/>
          <a:lstStyle/>
          <a:p>
            <a:endParaRPr lang="en-US"/>
          </a:p>
        </p:txBody>
      </p:sp>
    </p:spTree>
    <p:extLst>
      <p:ext uri="{BB962C8B-B14F-4D97-AF65-F5344CB8AC3E}">
        <p14:creationId xmlns:p14="http://schemas.microsoft.com/office/powerpoint/2010/main" val="26742439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83326"/>
            <a:ext cx="11018520" cy="553998"/>
          </a:xfrm>
        </p:spPr>
        <p:txBody>
          <a:bodyPr/>
          <a:lstStyle/>
          <a:p>
            <a:r>
              <a:rPr lang="en-US"/>
              <a:t>Click to edit Master title style</a:t>
            </a:r>
          </a:p>
        </p:txBody>
      </p:sp>
    </p:spTree>
    <p:extLst>
      <p:ext uri="{BB962C8B-B14F-4D97-AF65-F5344CB8AC3E}">
        <p14:creationId xmlns:p14="http://schemas.microsoft.com/office/powerpoint/2010/main" val="2844750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7A7ADA-9572-7181-EE50-EDC638D61B9D}"/>
              </a:ext>
            </a:extLst>
          </p:cNvPr>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pic>
        <p:nvPicPr>
          <p:cNvPr id="4" name="Picture 3">
            <a:extLst>
              <a:ext uri="{FF2B5EF4-FFF2-40B4-BE49-F238E27FC236}">
                <a16:creationId xmlns:a16="http://schemas.microsoft.com/office/drawing/2014/main" id="{CB8BF68A-2A57-B058-E099-5D775A9F99AB}"/>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5" name="Text Box 3" descr="This is a copyright notice that should be included on the final slide.">
            <a:extLst>
              <a:ext uri="{FF2B5EF4-FFF2-40B4-BE49-F238E27FC236}">
                <a16:creationId xmlns:a16="http://schemas.microsoft.com/office/drawing/2014/main" id="{48B9B72E-307C-9371-1AF7-8995D5E249D5}"/>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776093161"/>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0"/>
            <a:ext cx="12192000" cy="3200400"/>
          </a:xfrm>
          <a:gradFill flip="none" rotWithShape="1">
            <a:gsLst>
              <a:gs pos="21000">
                <a:srgbClr val="000000">
                  <a:alpha val="70000"/>
                </a:srgbClr>
              </a:gs>
              <a:gs pos="100000">
                <a:srgbClr val="000000">
                  <a:alpha val="0"/>
                </a:srgbClr>
              </a:gs>
            </a:gsLst>
            <a:lin ang="5400000" scaled="1"/>
            <a:tileRect/>
          </a:gradFill>
        </p:spPr>
        <p:txBody>
          <a:bodyPr lIns="585216" tIns="457200" rIns="585216" bIns="585216"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479534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26980207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223541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image" Target="../media/image21.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image" Target="../media/image24.emf"/><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theme" Target="../theme/theme3.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8" Type="http://schemas.openxmlformats.org/officeDocument/2006/relationships/slideLayout" Target="../slideLayouts/slideLayout79.xml"/><Relationship Id="rId3"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33.xml"/><Relationship Id="rId21" Type="http://schemas.openxmlformats.org/officeDocument/2006/relationships/slideLayout" Target="../slideLayouts/slideLayout128.xml"/><Relationship Id="rId42" Type="http://schemas.openxmlformats.org/officeDocument/2006/relationships/slideLayout" Target="../slideLayouts/slideLayout149.xml"/><Relationship Id="rId47" Type="http://schemas.openxmlformats.org/officeDocument/2006/relationships/slideLayout" Target="../slideLayouts/slideLayout154.xml"/><Relationship Id="rId63" Type="http://schemas.openxmlformats.org/officeDocument/2006/relationships/slideLayout" Target="../slideLayouts/slideLayout170.xml"/><Relationship Id="rId68" Type="http://schemas.openxmlformats.org/officeDocument/2006/relationships/slideLayout" Target="../slideLayouts/slideLayout175.xml"/><Relationship Id="rId16" Type="http://schemas.openxmlformats.org/officeDocument/2006/relationships/slideLayout" Target="../slideLayouts/slideLayout12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slideLayout" Target="../slideLayouts/slideLayout147.xml"/><Relationship Id="rId45" Type="http://schemas.openxmlformats.org/officeDocument/2006/relationships/slideLayout" Target="../slideLayouts/slideLayout152.xml"/><Relationship Id="rId53" Type="http://schemas.openxmlformats.org/officeDocument/2006/relationships/slideLayout" Target="../slideLayouts/slideLayout160.xml"/><Relationship Id="rId58" Type="http://schemas.openxmlformats.org/officeDocument/2006/relationships/slideLayout" Target="../slideLayouts/slideLayout165.xml"/><Relationship Id="rId66" Type="http://schemas.openxmlformats.org/officeDocument/2006/relationships/slideLayout" Target="../slideLayouts/slideLayout173.xml"/><Relationship Id="rId74" Type="http://schemas.openxmlformats.org/officeDocument/2006/relationships/slideLayout" Target="../slideLayouts/slideLayout181.xml"/><Relationship Id="rId79" Type="http://schemas.openxmlformats.org/officeDocument/2006/relationships/theme" Target="../theme/theme4.xml"/><Relationship Id="rId5" Type="http://schemas.openxmlformats.org/officeDocument/2006/relationships/slideLayout" Target="../slideLayouts/slideLayout112.xml"/><Relationship Id="rId61" Type="http://schemas.openxmlformats.org/officeDocument/2006/relationships/slideLayout" Target="../slideLayouts/slideLayout168.xml"/><Relationship Id="rId19" Type="http://schemas.openxmlformats.org/officeDocument/2006/relationships/slideLayout" Target="../slideLayouts/slideLayout12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slideLayout" Target="../slideLayouts/slideLayout150.xml"/><Relationship Id="rId48" Type="http://schemas.openxmlformats.org/officeDocument/2006/relationships/slideLayout" Target="../slideLayouts/slideLayout155.xml"/><Relationship Id="rId56" Type="http://schemas.openxmlformats.org/officeDocument/2006/relationships/slideLayout" Target="../slideLayouts/slideLayout163.xml"/><Relationship Id="rId64" Type="http://schemas.openxmlformats.org/officeDocument/2006/relationships/slideLayout" Target="../slideLayouts/slideLayout171.xml"/><Relationship Id="rId69" Type="http://schemas.openxmlformats.org/officeDocument/2006/relationships/slideLayout" Target="../slideLayouts/slideLayout176.xml"/><Relationship Id="rId77" Type="http://schemas.openxmlformats.org/officeDocument/2006/relationships/slideLayout" Target="../slideLayouts/slideLayout184.xml"/><Relationship Id="rId8" Type="http://schemas.openxmlformats.org/officeDocument/2006/relationships/slideLayout" Target="../slideLayouts/slideLayout115.xml"/><Relationship Id="rId51" Type="http://schemas.openxmlformats.org/officeDocument/2006/relationships/slideLayout" Target="../slideLayouts/slideLayout158.xml"/><Relationship Id="rId72" Type="http://schemas.openxmlformats.org/officeDocument/2006/relationships/slideLayout" Target="../slideLayouts/slideLayout179.xml"/><Relationship Id="rId80" Type="http://schemas.openxmlformats.org/officeDocument/2006/relationships/image" Target="../media/image24.emf"/><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46" Type="http://schemas.openxmlformats.org/officeDocument/2006/relationships/slideLayout" Target="../slideLayouts/slideLayout153.xml"/><Relationship Id="rId59" Type="http://schemas.openxmlformats.org/officeDocument/2006/relationships/slideLayout" Target="../slideLayouts/slideLayout166.xml"/><Relationship Id="rId67" Type="http://schemas.openxmlformats.org/officeDocument/2006/relationships/slideLayout" Target="../slideLayouts/slideLayout174.xml"/><Relationship Id="rId20" Type="http://schemas.openxmlformats.org/officeDocument/2006/relationships/slideLayout" Target="../slideLayouts/slideLayout127.xml"/><Relationship Id="rId41" Type="http://schemas.openxmlformats.org/officeDocument/2006/relationships/slideLayout" Target="../slideLayouts/slideLayout148.xml"/><Relationship Id="rId54" Type="http://schemas.openxmlformats.org/officeDocument/2006/relationships/slideLayout" Target="../slideLayouts/slideLayout161.xml"/><Relationship Id="rId62" Type="http://schemas.openxmlformats.org/officeDocument/2006/relationships/slideLayout" Target="../slideLayouts/slideLayout169.xml"/><Relationship Id="rId70" Type="http://schemas.openxmlformats.org/officeDocument/2006/relationships/slideLayout" Target="../slideLayouts/slideLayout177.xml"/><Relationship Id="rId75" Type="http://schemas.openxmlformats.org/officeDocument/2006/relationships/slideLayout" Target="../slideLayouts/slideLayout182.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49" Type="http://schemas.openxmlformats.org/officeDocument/2006/relationships/slideLayout" Target="../slideLayouts/slideLayout156.xml"/><Relationship Id="rId57" Type="http://schemas.openxmlformats.org/officeDocument/2006/relationships/slideLayout" Target="../slideLayouts/slideLayout164.xml"/><Relationship Id="rId10" Type="http://schemas.openxmlformats.org/officeDocument/2006/relationships/slideLayout" Target="../slideLayouts/slideLayout117.xml"/><Relationship Id="rId31" Type="http://schemas.openxmlformats.org/officeDocument/2006/relationships/slideLayout" Target="../slideLayouts/slideLayout138.xml"/><Relationship Id="rId44" Type="http://schemas.openxmlformats.org/officeDocument/2006/relationships/slideLayout" Target="../slideLayouts/slideLayout151.xml"/><Relationship Id="rId52" Type="http://schemas.openxmlformats.org/officeDocument/2006/relationships/slideLayout" Target="../slideLayouts/slideLayout159.xml"/><Relationship Id="rId60" Type="http://schemas.openxmlformats.org/officeDocument/2006/relationships/slideLayout" Target="../slideLayouts/slideLayout167.xml"/><Relationship Id="rId65" Type="http://schemas.openxmlformats.org/officeDocument/2006/relationships/slideLayout" Target="../slideLayouts/slideLayout172.xml"/><Relationship Id="rId73" Type="http://schemas.openxmlformats.org/officeDocument/2006/relationships/slideLayout" Target="../slideLayouts/slideLayout180.xml"/><Relationship Id="rId78" Type="http://schemas.openxmlformats.org/officeDocument/2006/relationships/slideLayout" Target="../slideLayouts/slideLayout185.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9" Type="http://schemas.openxmlformats.org/officeDocument/2006/relationships/slideLayout" Target="../slideLayouts/slideLayout146.xml"/><Relationship Id="rId34" Type="http://schemas.openxmlformats.org/officeDocument/2006/relationships/slideLayout" Target="../slideLayouts/slideLayout141.xml"/><Relationship Id="rId50" Type="http://schemas.openxmlformats.org/officeDocument/2006/relationships/slideLayout" Target="../slideLayouts/slideLayout157.xml"/><Relationship Id="rId55" Type="http://schemas.openxmlformats.org/officeDocument/2006/relationships/slideLayout" Target="../slideLayouts/slideLayout162.xml"/><Relationship Id="rId76" Type="http://schemas.openxmlformats.org/officeDocument/2006/relationships/slideLayout" Target="../slideLayouts/slideLayout183.xml"/><Relationship Id="rId7" Type="http://schemas.openxmlformats.org/officeDocument/2006/relationships/slideLayout" Target="../slideLayouts/slideLayout114.xml"/><Relationship Id="rId71" Type="http://schemas.openxmlformats.org/officeDocument/2006/relationships/slideLayout" Target="../slideLayouts/slideLayout178.xml"/><Relationship Id="rId2" Type="http://schemas.openxmlformats.org/officeDocument/2006/relationships/slideLayout" Target="../slideLayouts/slideLayout109.xml"/><Relationship Id="rId29" Type="http://schemas.openxmlformats.org/officeDocument/2006/relationships/slideLayout" Target="../slideLayouts/slideLayout1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theme" Target="../theme/theme5.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137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9" r:id="rId38"/>
    <p:sldLayoutId id="2147483700" r:id="rId39"/>
    <p:sldLayoutId id="2147483713" r:id="rId40"/>
    <p:sldLayoutId id="2147483714" r:id="rId41"/>
    <p:sldLayoutId id="2147483715" r:id="rId42"/>
    <p:sldLayoutId id="2147483716" r:id="rId43"/>
    <p:sldLayoutId id="2147484006" r:id="rId44"/>
    <p:sldLayoutId id="2147483720" r:id="rId45"/>
    <p:sldLayoutId id="2147483721" r:id="rId46"/>
    <p:sldLayoutId id="2147483722" r:id="rId47"/>
    <p:sldLayoutId id="2147483723" r:id="rId48"/>
    <p:sldLayoutId id="2147483724" r:id="rId49"/>
    <p:sldLayoutId id="2147483725" r:id="rId50"/>
    <p:sldLayoutId id="2147484007" r:id="rId51"/>
    <p:sldLayoutId id="2147484050" r:id="rId52"/>
    <p:sldLayoutId id="2147484053" r:id="rId53"/>
    <p:sldLayoutId id="2147484054" r:id="rId54"/>
    <p:sldLayoutId id="2147484055" r:id="rId55"/>
    <p:sldLayoutId id="2147484057" r:id="rId56"/>
    <p:sldLayoutId id="2147484071" r:id="rId57"/>
    <p:sldLayoutId id="2147484072" r:id="rId58"/>
    <p:sldLayoutId id="2147484073" r:id="rId59"/>
    <p:sldLayoutId id="2147484074" r:id="rId60"/>
    <p:sldLayoutId id="2147484075" r:id="rId61"/>
    <p:sldLayoutId id="2147484076" r:id="rId62"/>
    <p:sldLayoutId id="2147484077" r:id="rId63"/>
    <p:sldLayoutId id="2147484078" r:id="rId64"/>
    <p:sldLayoutId id="2147484079" r:id="rId65"/>
    <p:sldLayoutId id="2147484080" r:id="rId66"/>
  </p:sldLayoutIdLst>
  <p:transition>
    <p:fade/>
  </p:transition>
  <p:hf hdr="0" dt="0"/>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59"/>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5400000">
            <a:off x="9432277" y="2842059"/>
            <a:ext cx="6843271" cy="1164777"/>
          </a:xfrm>
          <a:prstGeom prst="rect">
            <a:avLst/>
          </a:prstGeom>
        </p:spPr>
      </p:pic>
    </p:spTree>
    <p:extLst>
      <p:ext uri="{BB962C8B-B14F-4D97-AF65-F5344CB8AC3E}">
        <p14:creationId xmlns:p14="http://schemas.microsoft.com/office/powerpoint/2010/main" val="46610763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ransition>
    <p:fade/>
  </p:transition>
  <p:hf sldNum="0"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8"/>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4674032"/>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 id="2147484034" r:id="rId22"/>
    <p:sldLayoutId id="2147484035" r:id="rId23"/>
    <p:sldLayoutId id="2147484036" r:id="rId24"/>
    <p:sldLayoutId id="2147484037" r:id="rId25"/>
    <p:sldLayoutId id="2147484038" r:id="rId26"/>
    <p:sldLayoutId id="2147484039" r:id="rId27"/>
    <p:sldLayoutId id="2147484040" r:id="rId28"/>
    <p:sldLayoutId id="2147484041" r:id="rId29"/>
    <p:sldLayoutId id="2147484042" r:id="rId30"/>
    <p:sldLayoutId id="2147484043" r:id="rId31"/>
    <p:sldLayoutId id="2147484044" r:id="rId32"/>
    <p:sldLayoutId id="2147484045" r:id="rId33"/>
    <p:sldLayoutId id="2147484046" r:id="rId34"/>
    <p:sldLayoutId id="2147484047" r:id="rId35"/>
    <p:sldLayoutId id="2147484049" r:id="rId3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0"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02829305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 id="2147483842" r:id="rId44"/>
    <p:sldLayoutId id="2147483843" r:id="rId45"/>
    <p:sldLayoutId id="2147483844" r:id="rId46"/>
    <p:sldLayoutId id="2147483845" r:id="rId47"/>
    <p:sldLayoutId id="2147483846" r:id="rId48"/>
    <p:sldLayoutId id="2147483847" r:id="rId49"/>
    <p:sldLayoutId id="2147483848" r:id="rId50"/>
    <p:sldLayoutId id="2147483849" r:id="rId51"/>
    <p:sldLayoutId id="2147483850" r:id="rId52"/>
    <p:sldLayoutId id="2147483851" r:id="rId53"/>
    <p:sldLayoutId id="2147483852" r:id="rId54"/>
    <p:sldLayoutId id="2147483853" r:id="rId55"/>
    <p:sldLayoutId id="2147483854" r:id="rId56"/>
    <p:sldLayoutId id="2147483855" r:id="rId57"/>
    <p:sldLayoutId id="2147483856" r:id="rId58"/>
    <p:sldLayoutId id="2147483857" r:id="rId59"/>
    <p:sldLayoutId id="2147483858" r:id="rId60"/>
    <p:sldLayoutId id="2147483859" r:id="rId61"/>
    <p:sldLayoutId id="2147483860" r:id="rId62"/>
    <p:sldLayoutId id="2147483861" r:id="rId63"/>
    <p:sldLayoutId id="2147483862" r:id="rId64"/>
    <p:sldLayoutId id="2147483863" r:id="rId65"/>
    <p:sldLayoutId id="2147483864" r:id="rId66"/>
    <p:sldLayoutId id="2147483865" r:id="rId67"/>
    <p:sldLayoutId id="2147483866" r:id="rId68"/>
    <p:sldLayoutId id="2147483867" r:id="rId69"/>
    <p:sldLayoutId id="2147483868" r:id="rId70"/>
    <p:sldLayoutId id="2147483869" r:id="rId71"/>
    <p:sldLayoutId id="2147483870" r:id="rId72"/>
    <p:sldLayoutId id="2147483871" r:id="rId73"/>
    <p:sldLayoutId id="2147483872" r:id="rId74"/>
    <p:sldLayoutId id="2147483873" r:id="rId75"/>
    <p:sldLayoutId id="2147483874" r:id="rId76"/>
    <p:sldLayoutId id="2147483875" r:id="rId77"/>
    <p:sldLayoutId id="2147483876" r:id="rId7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83624D-C350-B9C3-5CB4-E597F42DF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09D99E-3A16-24CC-261A-21DD30F337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2E35F-5CE5-F622-EC2D-C82BCD4D4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112A48-48CA-4C53-A8D5-67BC08973497}" type="datetimeFigureOut">
              <a:rPr lang="en-US" smtClean="0"/>
              <a:t>4/15/2025</a:t>
            </a:fld>
            <a:endParaRPr lang="en-US"/>
          </a:p>
        </p:txBody>
      </p:sp>
      <p:sp>
        <p:nvSpPr>
          <p:cNvPr id="5" name="Footer Placeholder 4">
            <a:extLst>
              <a:ext uri="{FF2B5EF4-FFF2-40B4-BE49-F238E27FC236}">
                <a16:creationId xmlns:a16="http://schemas.microsoft.com/office/drawing/2014/main" id="{AEBC3E28-779B-A268-C638-8C4A87C4DE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D942306-01C9-A512-B79E-A08A9DBAC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BE48D6-0DFD-49E0-8C47-42766F030C84}" type="slidenum">
              <a:rPr lang="en-US" smtClean="0"/>
              <a:t>‹#›</a:t>
            </a:fld>
            <a:endParaRPr lang="en-US"/>
          </a:p>
        </p:txBody>
      </p:sp>
    </p:spTree>
    <p:extLst>
      <p:ext uri="{BB962C8B-B14F-4D97-AF65-F5344CB8AC3E}">
        <p14:creationId xmlns:p14="http://schemas.microsoft.com/office/powerpoint/2010/main" val="556718308"/>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9.xml"/><Relationship Id="rId7" Type="http://schemas.openxmlformats.org/officeDocument/2006/relationships/image" Target="../media/image87.png"/><Relationship Id="rId2" Type="http://schemas.openxmlformats.org/officeDocument/2006/relationships/slideLayout" Target="../slideLayouts/slideLayout60.xml"/><Relationship Id="rId1" Type="http://schemas.openxmlformats.org/officeDocument/2006/relationships/themeOverride" Target="../theme/themeOverride3.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hyperlink" Target="myaccount.Microsoft.com" TargetMode="External"/><Relationship Id="rId9" Type="http://schemas.openxmlformats.org/officeDocument/2006/relationships/image" Target="../media/image8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9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8.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58.xml"/><Relationship Id="rId6" Type="http://schemas.openxmlformats.org/officeDocument/2006/relationships/hyperlink" Target="https://aka.ms/vcsample" TargetMode="External"/><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5.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hyperlink" Target="https://learn.microsoft.com/en-us/entra/verified-id/using-wallet-library?tabs=ios" TargetMode="External"/><Relationship Id="rId2" Type="http://schemas.openxmlformats.org/officeDocument/2006/relationships/notesSlide" Target="../notesSlides/notesSlide19.xml"/><Relationship Id="rId1" Type="http://schemas.openxmlformats.org/officeDocument/2006/relationships/slideLayout" Target="../slideLayouts/slideLayout59.xml"/><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hyperlink" Target="https://learn.microsoft.com/en-us/microsoftteams/platform/webhooks-and-connectors/what-are-webhooks-and-connectors" TargetMode="External"/><Relationship Id="rId2" Type="http://schemas.openxmlformats.org/officeDocument/2006/relationships/image" Target="../media/image108.png"/><Relationship Id="rId1" Type="http://schemas.openxmlformats.org/officeDocument/2006/relationships/slideLayout" Target="../slideLayouts/slideLayout61.xml"/><Relationship Id="rId4" Type="http://schemas.openxmlformats.org/officeDocument/2006/relationships/hyperlink" Target="https://learn.microsoft.com/en-us/microsoftteams/platform/webhooks-and-connectors/how-to/add-incoming-webhook?tabs=newteams%2Cdotnet"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aka.ms/verifiedhelpdesk" TargetMode="Externa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9.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2" Type="http://schemas.openxmlformats.org/officeDocument/2006/relationships/hyperlink" Target="https://aka.ms/verifiedisvgallery"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myaccount.microsoft.com/" TargetMode="External"/><Relationship Id="rId2" Type="http://schemas.openxmlformats.org/officeDocument/2006/relationships/hyperlink" Target="https://aka.ms/vcdemo" TargetMode="External"/><Relationship Id="rId1" Type="http://schemas.openxmlformats.org/officeDocument/2006/relationships/slideLayout" Target="../slideLayouts/slideLayout6.xml"/><Relationship Id="rId6" Type="http://schemas.openxmlformats.org/officeDocument/2006/relationships/hyperlink" Target="https://www.linkedin.com/posts/microsoft-entra_join-us-live-march-27-to-learn-how-to-set-activity-7307805630675791873-iKPk?utm_source=social_share_send&amp;utm_medium=member_desktop_web&amp;rcm=ACoAAAGW-_oBWVgBL3EnxqUqXgaNsgTF7o6VYqQ" TargetMode="External"/><Relationship Id="rId5" Type="http://schemas.openxmlformats.org/officeDocument/2006/relationships/hyperlink" Target="https://aka.ms/verifiedhelpdesk" TargetMode="External"/><Relationship Id="rId4" Type="http://schemas.openxmlformats.org/officeDocument/2006/relationships/hyperlink" Target="https://aka.ms/facecheckdemo"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ftc.gov/news-events/news/press-releases/2024/02/nationwide-fraud-losses-top-10-billion-2023-ftc-steps-efforts-protect-public#:~:text=Newly%20released%20Federal%20Trade%20Commission%20data" TargetMode="External"/><Relationship Id="rId2" Type="http://schemas.openxmlformats.org/officeDocument/2006/relationships/notesSlide" Target="../notesSlides/notesSlide2.xml"/><Relationship Id="rId1" Type="http://schemas.openxmlformats.org/officeDocument/2006/relationships/slideLayout" Target="../slideLayouts/slideLayout126.xml"/><Relationship Id="rId6" Type="http://schemas.openxmlformats.org/officeDocument/2006/relationships/hyperlink" Target="https://www.ftc.gov/business-guidance/blog/2024/04/new-ftc-data-spotlight-offers-illuminating-insights-impersonation-scams" TargetMode="External"/><Relationship Id="rId5" Type="http://schemas.openxmlformats.org/officeDocument/2006/relationships/hyperlink" Target="https://www.gartner.com/en/newsroom/press-releases/2022-05-31-gartner-identifies-top-five-trends-in-privacy-through-2024" TargetMode="External"/><Relationship Id="rId4" Type="http://schemas.openxmlformats.org/officeDocument/2006/relationships/hyperlink" Target="https://lifelock.norton.com/learn/identity-theft-resources/how-common-is-identity-theft#:~:text=In%202023%2C%20the%20FTC%20received%2089%2C465%20reports%20related,to%20tax-related%20or%20employment%20identity%20fraud%20in%202023."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0.jpeg"/><Relationship Id="rId7"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hyperlink" Target="https://aka.ms/facecheckdemo" TargetMode="External"/><Relationship Id="rId5" Type="http://schemas.openxmlformats.org/officeDocument/2006/relationships/hyperlink" Target="https://aka.ms/vcdemo" TargetMode="External"/><Relationship Id="rId4" Type="http://schemas.openxmlformats.org/officeDocument/2006/relationships/hyperlink" Target="https://aka.ms/verifiedidfiel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hyperlink" Target="https://learn.microsoft.com/en-us/entra/verified-id/verifiable-credentials-standards" TargetMode="External"/><Relationship Id="rId2" Type="http://schemas.openxmlformats.org/officeDocument/2006/relationships/notesSlide" Target="../notesSlides/notesSlide22.xml"/><Relationship Id="rId1" Type="http://schemas.openxmlformats.org/officeDocument/2006/relationships/slideLayout" Target="../slideLayouts/slideLayout56.xml"/><Relationship Id="rId6" Type="http://schemas.openxmlformats.org/officeDocument/2006/relationships/hyperlink" Target="https://aka.ms/VerifiedIDeBook" TargetMode="External"/><Relationship Id="rId5" Type="http://schemas.openxmlformats.org/officeDocument/2006/relationships/hyperlink" Target="https://aka.ms/VerifyOnce" TargetMode="External"/><Relationship Id="rId4" Type="http://schemas.openxmlformats.org/officeDocument/2006/relationships/hyperlink" Target="https://aka.ms/FaceCheckGA"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3.xml"/><Relationship Id="rId1" Type="http://schemas.openxmlformats.org/officeDocument/2006/relationships/slideLayout" Target="../slideLayouts/slideLayout53.xml"/><Relationship Id="rId5" Type="http://schemas.openxmlformats.org/officeDocument/2006/relationships/image" Target="../media/image116.jpeg"/><Relationship Id="rId4" Type="http://schemas.openxmlformats.org/officeDocument/2006/relationships/image" Target="../media/image115.jpeg"/></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4.xml"/><Relationship Id="rId5" Type="http://schemas.openxmlformats.org/officeDocument/2006/relationships/image" Target="../media/image120.png"/><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svg"/><Relationship Id="rId2" Type="http://schemas.openxmlformats.org/officeDocument/2006/relationships/notesSlide" Target="../notesSlides/notesSlide27.xml"/><Relationship Id="rId1" Type="http://schemas.openxmlformats.org/officeDocument/2006/relationships/slideLayout" Target="../slideLayouts/slideLayout58.xml"/><Relationship Id="rId6" Type="http://schemas.openxmlformats.org/officeDocument/2006/relationships/image" Target="../media/image124.png"/><Relationship Id="rId5" Type="http://schemas.openxmlformats.org/officeDocument/2006/relationships/hyperlink" Target="http://pngimg.com/download/20596" TargetMode="External"/><Relationship Id="rId4" Type="http://schemas.openxmlformats.org/officeDocument/2006/relationships/image" Target="../media/image1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126.xml"/><Relationship Id="rId5" Type="http://schemas.openxmlformats.org/officeDocument/2006/relationships/image" Target="../media/image8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8" Type="http://schemas.openxmlformats.org/officeDocument/2006/relationships/hyperlink" Target="https://www.microsoft.com/en/customers/story/1780443211662273433-bemo-azure-ai-professional-services-en-united-states" TargetMode="External"/><Relationship Id="rId13" Type="http://schemas.openxmlformats.org/officeDocument/2006/relationships/hyperlink" Target="https://microsoft.seismic.com/Link/Content/DCT6767MGBcccGQXXmqPR9fDP363"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3.png"/><Relationship Id="rId2" Type="http://schemas.openxmlformats.org/officeDocument/2006/relationships/slideLayout" Target="../slideLayouts/slideLayout64.xml"/><Relationship Id="rId1" Type="http://schemas.openxmlformats.org/officeDocument/2006/relationships/themeOverride" Target="../theme/themeOverride1.xml"/><Relationship Id="rId6" Type="http://schemas.openxmlformats.org/officeDocument/2006/relationships/diagramColors" Target="../diagrams/colors1.xml"/><Relationship Id="rId11" Type="http://schemas.openxmlformats.org/officeDocument/2006/relationships/hyperlink" Target="https://www.microsoft.com/en/customers/story/18853-cellcentric-microsoft-entra-id" TargetMode="External"/><Relationship Id="rId5" Type="http://schemas.openxmlformats.org/officeDocument/2006/relationships/diagramQuickStyle" Target="../diagrams/quickStyle1.xml"/><Relationship Id="rId15" Type="http://schemas.openxmlformats.org/officeDocument/2006/relationships/hyperlink" Target="https://aka.ms/EntraSuiteDemo2" TargetMode="Externa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82.png"/><Relationship Id="rId14" Type="http://schemas.openxmlformats.org/officeDocument/2006/relationships/hyperlink" Target="https://aka.ms/entrasuitedemo2"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4.jpeg"/><Relationship Id="rId2" Type="http://schemas.openxmlformats.org/officeDocument/2006/relationships/slideLayout" Target="../slideLayouts/slideLayout64.xml"/><Relationship Id="rId1" Type="http://schemas.openxmlformats.org/officeDocument/2006/relationships/themeOverride" Target="../theme/themeOverride2.xml"/><Relationship Id="rId6" Type="http://schemas.openxmlformats.org/officeDocument/2006/relationships/hyperlink" Target="https://aka.ms/verifiedidservicespartners" TargetMode="External"/><Relationship Id="rId5" Type="http://schemas.openxmlformats.org/officeDocument/2006/relationships/slide" Target="slide35.xml"/><Relationship Id="rId4" Type="http://schemas.openxmlformats.org/officeDocument/2006/relationships/slide" Target="slide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5EE2-F916-4631-A9B8-3EFD80015A22}"/>
              </a:ext>
            </a:extLst>
          </p:cNvPr>
          <p:cNvSpPr>
            <a:spLocks noGrp="1"/>
          </p:cNvSpPr>
          <p:nvPr>
            <p:ph type="title"/>
          </p:nvPr>
        </p:nvSpPr>
        <p:spPr>
          <a:xfrm>
            <a:off x="588263" y="2939400"/>
            <a:ext cx="5507737" cy="594137"/>
          </a:xfrm>
        </p:spPr>
        <p:txBody>
          <a:bodyPr wrap="square">
            <a:spAutoFit/>
          </a:bodyPr>
          <a:lstStyle/>
          <a:p>
            <a:r>
              <a:rPr lang="en-US" sz="3600"/>
              <a:t>Microsoft Entra Verified ID</a:t>
            </a:r>
          </a:p>
        </p:txBody>
      </p:sp>
      <p:sp>
        <p:nvSpPr>
          <p:cNvPr id="4" name="Text Placeholder 3">
            <a:extLst>
              <a:ext uri="{FF2B5EF4-FFF2-40B4-BE49-F238E27FC236}">
                <a16:creationId xmlns:a16="http://schemas.microsoft.com/office/drawing/2014/main" id="{A948D673-20F7-EBAA-4304-9F64AFD4FE7A}"/>
              </a:ext>
            </a:extLst>
          </p:cNvPr>
          <p:cNvSpPr>
            <a:spLocks noGrp="1"/>
          </p:cNvSpPr>
          <p:nvPr>
            <p:ph type="body" sz="quarter" idx="12"/>
          </p:nvPr>
        </p:nvSpPr>
        <p:spPr>
          <a:xfrm>
            <a:off x="704591" y="3533537"/>
            <a:ext cx="4894254" cy="278794"/>
          </a:xfrm>
        </p:spPr>
        <p:txBody>
          <a:bodyPr/>
          <a:lstStyle/>
          <a:p>
            <a:r>
              <a:rPr lang="en-US" sz="2000"/>
              <a:t>Proof of Concept (PoC) </a:t>
            </a:r>
          </a:p>
        </p:txBody>
      </p:sp>
    </p:spTree>
    <p:extLst>
      <p:ext uri="{BB962C8B-B14F-4D97-AF65-F5344CB8AC3E}">
        <p14:creationId xmlns:p14="http://schemas.microsoft.com/office/powerpoint/2010/main" val="36896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38160B-6AF4-163C-88D3-3012198B4F47}"/>
              </a:ext>
            </a:extLst>
          </p:cNvPr>
          <p:cNvSpPr>
            <a:spLocks noGrp="1"/>
          </p:cNvSpPr>
          <p:nvPr>
            <p:ph type="title"/>
          </p:nvPr>
        </p:nvSpPr>
        <p:spPr>
          <a:xfrm>
            <a:off x="426424" y="440495"/>
            <a:ext cx="11336039" cy="739343"/>
          </a:xfrm>
        </p:spPr>
        <p:txBody>
          <a:bodyPr vert="horz" wrap="square" lIns="0" tIns="164592" rIns="0" bIns="0" rtlCol="0" anchor="t">
            <a:normAutofit/>
          </a:bodyPr>
          <a:lstStyle/>
          <a:p>
            <a:r>
              <a:rPr lang="en-US" b="0" kern="1200" cap="none" spc="-147" baseline="0" dirty="0">
                <a:ln w="3175">
                  <a:noFill/>
                </a:ln>
                <a:effectLst/>
                <a:latin typeface="+mj-lt"/>
                <a:ea typeface="+mn-ea"/>
                <a:cs typeface="Segoe UI" pitchFamily="34" charset="0"/>
              </a:rPr>
              <a:t>PoC Scope</a:t>
            </a:r>
          </a:p>
        </p:txBody>
      </p:sp>
      <p:graphicFrame>
        <p:nvGraphicFramePr>
          <p:cNvPr id="7" name="Content Placeholder 4">
            <a:extLst>
              <a:ext uri="{FF2B5EF4-FFF2-40B4-BE49-F238E27FC236}">
                <a16:creationId xmlns:a16="http://schemas.microsoft.com/office/drawing/2014/main" id="{C9E28764-EBCB-2A7E-8044-17F02375D959}"/>
              </a:ext>
            </a:extLst>
          </p:cNvPr>
          <p:cNvGraphicFramePr>
            <a:graphicFrameLocks noGrp="1"/>
          </p:cNvGraphicFramePr>
          <p:nvPr>
            <p:ph type="tbl" sz="quarter" idx="10"/>
            <p:extLst>
              <p:ext uri="{D42A27DB-BD31-4B8C-83A1-F6EECF244321}">
                <p14:modId xmlns:p14="http://schemas.microsoft.com/office/powerpoint/2010/main" val="2437805440"/>
              </p:ext>
            </p:extLst>
          </p:nvPr>
        </p:nvGraphicFramePr>
        <p:xfrm>
          <a:off x="257908" y="1359877"/>
          <a:ext cx="11769969" cy="5228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793823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8506990-9F50-D462-5F78-BDD28EFE8D43}"/>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78EACBF-0522-26C8-A069-FB605488A41A}"/>
              </a:ext>
            </a:extLst>
          </p:cNvPr>
          <p:cNvSpPr/>
          <p:nvPr/>
        </p:nvSpPr>
        <p:spPr bwMode="auto">
          <a:xfrm>
            <a:off x="8100909" y="1391216"/>
            <a:ext cx="3786942" cy="481080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5313712E-34D7-D728-A256-592AC7E352C6}"/>
              </a:ext>
            </a:extLst>
          </p:cNvPr>
          <p:cNvSpPr/>
          <p:nvPr/>
        </p:nvSpPr>
        <p:spPr bwMode="auto">
          <a:xfrm>
            <a:off x="4206308" y="1391216"/>
            <a:ext cx="3786942" cy="481080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D719701C-B307-5AE5-21A5-A7FDE5D4EC50}"/>
              </a:ext>
            </a:extLst>
          </p:cNvPr>
          <p:cNvSpPr/>
          <p:nvPr/>
        </p:nvSpPr>
        <p:spPr bwMode="auto">
          <a:xfrm>
            <a:off x="304800" y="1391216"/>
            <a:ext cx="3786942" cy="481080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7" name="Title 46">
            <a:extLst>
              <a:ext uri="{FF2B5EF4-FFF2-40B4-BE49-F238E27FC236}">
                <a16:creationId xmlns:a16="http://schemas.microsoft.com/office/drawing/2014/main" id="{AF9F3006-A0B8-EE34-11B4-8F08471499C2}"/>
              </a:ext>
            </a:extLst>
          </p:cNvPr>
          <p:cNvSpPr>
            <a:spLocks noGrp="1"/>
          </p:cNvSpPr>
          <p:nvPr>
            <p:ph type="title"/>
          </p:nvPr>
        </p:nvSpPr>
        <p:spPr/>
        <p:txBody>
          <a:bodyPr/>
          <a:lstStyle/>
          <a:p>
            <a:r>
              <a:rPr lang="en-US"/>
              <a:t>Building blocks</a:t>
            </a:r>
          </a:p>
        </p:txBody>
      </p:sp>
      <p:sp>
        <p:nvSpPr>
          <p:cNvPr id="6" name="Text Placeholder 5">
            <a:extLst>
              <a:ext uri="{FF2B5EF4-FFF2-40B4-BE49-F238E27FC236}">
                <a16:creationId xmlns:a16="http://schemas.microsoft.com/office/drawing/2014/main" id="{024389BE-2F71-E437-0089-404D7D09274F}"/>
              </a:ext>
            </a:extLst>
          </p:cNvPr>
          <p:cNvSpPr>
            <a:spLocks noGrp="1"/>
          </p:cNvSpPr>
          <p:nvPr>
            <p:ph type="body" sz="quarter" idx="16"/>
          </p:nvPr>
        </p:nvSpPr>
        <p:spPr>
          <a:xfrm>
            <a:off x="566067" y="1700833"/>
            <a:ext cx="3264408" cy="307777"/>
          </a:xfrm>
        </p:spPr>
        <p:txBody>
          <a:bodyPr/>
          <a:lstStyle/>
          <a:p>
            <a:r>
              <a:rPr lang="en-US"/>
              <a:t>1. Admin sets up Verified ID</a:t>
            </a:r>
          </a:p>
        </p:txBody>
      </p:sp>
      <p:sp>
        <p:nvSpPr>
          <p:cNvPr id="4" name="Text Placeholder 3">
            <a:extLst>
              <a:ext uri="{FF2B5EF4-FFF2-40B4-BE49-F238E27FC236}">
                <a16:creationId xmlns:a16="http://schemas.microsoft.com/office/drawing/2014/main" id="{97ED58E4-5549-DCF4-5E45-1F05C1FE670B}"/>
              </a:ext>
            </a:extLst>
          </p:cNvPr>
          <p:cNvSpPr>
            <a:spLocks noGrp="1"/>
          </p:cNvSpPr>
          <p:nvPr>
            <p:ph type="body" sz="quarter" idx="14"/>
          </p:nvPr>
        </p:nvSpPr>
        <p:spPr>
          <a:xfrm>
            <a:off x="585217" y="3494314"/>
            <a:ext cx="3264408" cy="2215991"/>
          </a:xfrm>
        </p:spPr>
        <p:txBody>
          <a:bodyPr/>
          <a:lstStyle/>
          <a:p>
            <a:pPr marL="0" indent="0" algn="ctr">
              <a:buNone/>
            </a:pPr>
            <a:r>
              <a:rPr lang="en-US" dirty="0"/>
              <a:t>Choose </a:t>
            </a:r>
            <a:r>
              <a:rPr lang="en-US" b="1" dirty="0"/>
              <a:t>quick</a:t>
            </a:r>
            <a:r>
              <a:rPr lang="en-US" dirty="0"/>
              <a:t> or </a:t>
            </a:r>
            <a:r>
              <a:rPr lang="en-US" b="1" dirty="0"/>
              <a:t>advanced</a:t>
            </a:r>
            <a:r>
              <a:rPr lang="en-US" dirty="0"/>
              <a:t> setup</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Configure </a:t>
            </a:r>
            <a:r>
              <a:rPr lang="en-US" b="1" dirty="0"/>
              <a:t>default</a:t>
            </a:r>
            <a:r>
              <a:rPr lang="en-US" dirty="0"/>
              <a:t> employee or </a:t>
            </a:r>
            <a:r>
              <a:rPr lang="en-US" b="1" dirty="0"/>
              <a:t>custom</a:t>
            </a:r>
            <a:r>
              <a:rPr lang="en-US" dirty="0"/>
              <a:t> credential</a:t>
            </a:r>
          </a:p>
        </p:txBody>
      </p:sp>
      <p:sp>
        <p:nvSpPr>
          <p:cNvPr id="7" name="Text Placeholder 6">
            <a:extLst>
              <a:ext uri="{FF2B5EF4-FFF2-40B4-BE49-F238E27FC236}">
                <a16:creationId xmlns:a16="http://schemas.microsoft.com/office/drawing/2014/main" id="{0CFA5FC6-B8C3-F9DF-B767-48A7444BF7D8}"/>
              </a:ext>
            </a:extLst>
          </p:cNvPr>
          <p:cNvSpPr>
            <a:spLocks noGrp="1"/>
          </p:cNvSpPr>
          <p:nvPr>
            <p:ph type="body" sz="quarter" idx="17"/>
          </p:nvPr>
        </p:nvSpPr>
        <p:spPr>
          <a:xfrm>
            <a:off x="4653998" y="1662744"/>
            <a:ext cx="3126121" cy="383954"/>
          </a:xfrm>
        </p:spPr>
        <p:txBody>
          <a:bodyPr/>
          <a:lstStyle/>
          <a:p>
            <a:r>
              <a:rPr lang="en-US"/>
              <a:t>2. User obtains credential</a:t>
            </a:r>
          </a:p>
        </p:txBody>
      </p:sp>
      <p:sp>
        <p:nvSpPr>
          <p:cNvPr id="5" name="Text Placeholder 4">
            <a:extLst>
              <a:ext uri="{FF2B5EF4-FFF2-40B4-BE49-F238E27FC236}">
                <a16:creationId xmlns:a16="http://schemas.microsoft.com/office/drawing/2014/main" id="{DD682C8C-04E4-1264-4CE8-6B516952CBD8}"/>
              </a:ext>
            </a:extLst>
          </p:cNvPr>
          <p:cNvSpPr>
            <a:spLocks noGrp="1"/>
          </p:cNvSpPr>
          <p:nvPr>
            <p:ph type="body" sz="quarter" idx="15"/>
          </p:nvPr>
        </p:nvSpPr>
        <p:spPr>
          <a:xfrm>
            <a:off x="4411880" y="4600751"/>
            <a:ext cx="3368239" cy="1292662"/>
          </a:xfrm>
        </p:spPr>
        <p:txBody>
          <a:bodyPr/>
          <a:lstStyle/>
          <a:p>
            <a:r>
              <a:rPr lang="en-US" b="1"/>
              <a:t>Option 1: </a:t>
            </a:r>
            <a:r>
              <a:rPr lang="en-US"/>
              <a:t>Employee ID from </a:t>
            </a:r>
            <a:r>
              <a:rPr lang="en-US">
                <a:hlinkClick r:id="rId4"/>
              </a:rPr>
              <a:t>myaccount.microsoft.com</a:t>
            </a:r>
            <a:endParaRPr lang="en-US"/>
          </a:p>
          <a:p>
            <a:r>
              <a:rPr lang="en-US" b="1"/>
              <a:t>Option 2: </a:t>
            </a:r>
            <a:r>
              <a:rPr lang="en-US"/>
              <a:t>Gov ID from trusted authority</a:t>
            </a:r>
          </a:p>
        </p:txBody>
      </p:sp>
      <p:sp>
        <p:nvSpPr>
          <p:cNvPr id="14" name="Text Placeholder 13">
            <a:extLst>
              <a:ext uri="{FF2B5EF4-FFF2-40B4-BE49-F238E27FC236}">
                <a16:creationId xmlns:a16="http://schemas.microsoft.com/office/drawing/2014/main" id="{45F92666-5C30-B990-658F-009F10A8E035}"/>
              </a:ext>
            </a:extLst>
          </p:cNvPr>
          <p:cNvSpPr>
            <a:spLocks noGrp="1"/>
          </p:cNvSpPr>
          <p:nvPr>
            <p:ph type="body" sz="quarter" idx="18"/>
          </p:nvPr>
        </p:nvSpPr>
        <p:spPr>
          <a:xfrm>
            <a:off x="8253326" y="1631073"/>
            <a:ext cx="3482108" cy="276999"/>
          </a:xfrm>
        </p:spPr>
        <p:txBody>
          <a:bodyPr/>
          <a:lstStyle/>
          <a:p>
            <a:pPr algn="ctr"/>
            <a:r>
              <a:rPr lang="en-US" dirty="0"/>
              <a:t>3. Admin sets up scenario</a:t>
            </a:r>
          </a:p>
        </p:txBody>
      </p:sp>
      <p:sp>
        <p:nvSpPr>
          <p:cNvPr id="15" name="Text Placeholder 14">
            <a:extLst>
              <a:ext uri="{FF2B5EF4-FFF2-40B4-BE49-F238E27FC236}">
                <a16:creationId xmlns:a16="http://schemas.microsoft.com/office/drawing/2014/main" id="{FF26B5D9-32EF-9044-B407-96826F71323C}"/>
              </a:ext>
            </a:extLst>
          </p:cNvPr>
          <p:cNvSpPr>
            <a:spLocks noGrp="1"/>
          </p:cNvSpPr>
          <p:nvPr>
            <p:ph type="body" sz="quarter" idx="19"/>
          </p:nvPr>
        </p:nvSpPr>
        <p:spPr>
          <a:xfrm>
            <a:off x="8536671" y="5657758"/>
            <a:ext cx="3264408" cy="276999"/>
          </a:xfrm>
        </p:spPr>
        <p:txBody>
          <a:bodyPr/>
          <a:lstStyle/>
          <a:p>
            <a:pPr marL="0" indent="0" algn="ctr">
              <a:buNone/>
            </a:pPr>
            <a:r>
              <a:rPr lang="en-US" dirty="0"/>
              <a:t>Deploy and configure</a:t>
            </a:r>
          </a:p>
        </p:txBody>
      </p:sp>
      <p:pic>
        <p:nvPicPr>
          <p:cNvPr id="3" name="Picture 2">
            <a:extLst>
              <a:ext uri="{FF2B5EF4-FFF2-40B4-BE49-F238E27FC236}">
                <a16:creationId xmlns:a16="http://schemas.microsoft.com/office/drawing/2014/main" id="{5E9AD732-7F77-7145-5537-223972A77F26}"/>
              </a:ext>
            </a:extLst>
          </p:cNvPr>
          <p:cNvPicPr>
            <a:picLocks noChangeAspect="1"/>
          </p:cNvPicPr>
          <p:nvPr/>
        </p:nvPicPr>
        <p:blipFill>
          <a:blip r:embed="rId5"/>
          <a:stretch>
            <a:fillRect/>
          </a:stretch>
        </p:blipFill>
        <p:spPr>
          <a:xfrm>
            <a:off x="489801" y="2341791"/>
            <a:ext cx="3416940" cy="1087209"/>
          </a:xfrm>
          <a:prstGeom prst="rect">
            <a:avLst/>
          </a:prstGeom>
          <a:ln>
            <a:solidFill>
              <a:schemeClr val="tx1"/>
            </a:solidFill>
          </a:ln>
        </p:spPr>
      </p:pic>
      <p:pic>
        <p:nvPicPr>
          <p:cNvPr id="8" name="Picture 4" descr="A screenshot of a phone&#10;&#10;Description automatically generated">
            <a:extLst>
              <a:ext uri="{FF2B5EF4-FFF2-40B4-BE49-F238E27FC236}">
                <a16:creationId xmlns:a16="http://schemas.microsoft.com/office/drawing/2014/main" id="{ACED3C11-23F1-62A5-F11E-26370BC175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2175" y="2380321"/>
            <a:ext cx="2447569" cy="1924896"/>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216BE66-639F-7C98-2259-18415F5B53F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47784" y="4637025"/>
            <a:ext cx="815074" cy="455482"/>
          </a:xfrm>
          <a:prstGeom prst="rect">
            <a:avLst/>
          </a:prstGeom>
        </p:spPr>
      </p:pic>
      <p:pic>
        <p:nvPicPr>
          <p:cNvPr id="17" name="Picture 16">
            <a:extLst>
              <a:ext uri="{FF2B5EF4-FFF2-40B4-BE49-F238E27FC236}">
                <a16:creationId xmlns:a16="http://schemas.microsoft.com/office/drawing/2014/main" id="{9C5A05EC-8214-723F-A7EB-FA7B2E800927}"/>
              </a:ext>
            </a:extLst>
          </p:cNvPr>
          <p:cNvPicPr>
            <a:picLocks noChangeAspect="1"/>
          </p:cNvPicPr>
          <p:nvPr/>
        </p:nvPicPr>
        <p:blipFill>
          <a:blip r:embed="rId8"/>
          <a:srcRect l="21031" t="8292" r="17379" b="9456"/>
          <a:stretch/>
        </p:blipFill>
        <p:spPr>
          <a:xfrm>
            <a:off x="2557924" y="4557575"/>
            <a:ext cx="466277" cy="553998"/>
          </a:xfrm>
          <a:prstGeom prst="rect">
            <a:avLst/>
          </a:prstGeom>
        </p:spPr>
      </p:pic>
      <p:pic>
        <p:nvPicPr>
          <p:cNvPr id="18" name="Picture 17">
            <a:extLst>
              <a:ext uri="{FF2B5EF4-FFF2-40B4-BE49-F238E27FC236}">
                <a16:creationId xmlns:a16="http://schemas.microsoft.com/office/drawing/2014/main" id="{87B13FDA-7B69-F575-78A3-BC5D0830D698}"/>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961120" y="2212034"/>
            <a:ext cx="2415511" cy="1546036"/>
          </a:xfrm>
          <a:prstGeom prst="rect">
            <a:avLst/>
          </a:prstGeom>
          <a:ln w="165100" cap="rnd">
            <a:solidFill>
              <a:schemeClr val="tx1"/>
            </a:solidFill>
          </a:ln>
        </p:spPr>
      </p:pic>
      <p:pic>
        <p:nvPicPr>
          <p:cNvPr id="20" name="Picture 19">
            <a:extLst>
              <a:ext uri="{FF2B5EF4-FFF2-40B4-BE49-F238E27FC236}">
                <a16:creationId xmlns:a16="http://schemas.microsoft.com/office/drawing/2014/main" id="{396623F6-B622-6765-3321-A3E70AB94A8D}"/>
              </a:ext>
            </a:extLst>
          </p:cNvPr>
          <p:cNvPicPr>
            <a:picLocks noChangeAspect="1"/>
          </p:cNvPicPr>
          <p:nvPr/>
        </p:nvPicPr>
        <p:blipFill>
          <a:blip r:embed="rId10"/>
          <a:stretch>
            <a:fillRect/>
          </a:stretch>
        </p:blipFill>
        <p:spPr>
          <a:xfrm>
            <a:off x="9171441" y="4394314"/>
            <a:ext cx="2205190" cy="1072470"/>
          </a:xfrm>
          <a:prstGeom prst="rect">
            <a:avLst/>
          </a:prstGeom>
        </p:spPr>
      </p:pic>
      <p:sp>
        <p:nvSpPr>
          <p:cNvPr id="21" name="Text Placeholder 14">
            <a:extLst>
              <a:ext uri="{FF2B5EF4-FFF2-40B4-BE49-F238E27FC236}">
                <a16:creationId xmlns:a16="http://schemas.microsoft.com/office/drawing/2014/main" id="{140EF659-FB90-0D0A-CF8B-6BA5E15FA341}"/>
              </a:ext>
            </a:extLst>
          </p:cNvPr>
          <p:cNvSpPr txBox="1">
            <a:spLocks/>
          </p:cNvSpPr>
          <p:nvPr/>
        </p:nvSpPr>
        <p:spPr>
          <a:xfrm>
            <a:off x="8622792" y="3999588"/>
            <a:ext cx="3264408" cy="276999"/>
          </a:xfrm>
          <a:prstGeom prst="rect">
            <a:avLst/>
          </a:prstGeom>
        </p:spPr>
        <p:txBody>
          <a:bodyPr vert="horz" wrap="square" lIns="0" tIns="0" rIns="0" bIns="0" rtlCol="0">
            <a:spAutoFit/>
          </a:bodyPr>
          <a:lstStyle>
            <a:lvl1pPr marL="176213" marR="0" indent="-176213"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lang="en-US" sz="2000" kern="1200" spc="0" baseline="0" dirty="0">
                <a:solidFill>
                  <a:srgbClr val="000000"/>
                </a:solidFill>
                <a:latin typeface="+mn-lt"/>
                <a:ea typeface="+mn-ea"/>
                <a:cs typeface="+mn-cs"/>
              </a:defRPr>
            </a:lvl1pPr>
            <a:lvl2pPr marL="398463" marR="0" indent="-169863"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lang="en-US" sz="1800" kern="1200" spc="0" baseline="0" dirty="0">
                <a:solidFill>
                  <a:srgbClr val="000000"/>
                </a:solidFill>
                <a:latin typeface="+mn-lt"/>
                <a:ea typeface="+mn-ea"/>
                <a:cs typeface="+mn-cs"/>
              </a:defRPr>
            </a:lvl2pPr>
            <a:lvl3pPr marL="555625" marR="0" indent="-157163"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lang="en-US" sz="1568" kern="1200" spc="0" baseline="0" dirty="0">
                <a:solidFill>
                  <a:srgbClr val="000000"/>
                </a:solidFill>
                <a:latin typeface="+mn-lt"/>
                <a:ea typeface="+mn-ea"/>
                <a:cs typeface="+mn-cs"/>
              </a:defRPr>
            </a:lvl3pPr>
            <a:lvl4pPr marL="685800" marR="0" indent="-136525"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lang="en-US" sz="1568" kern="1200" spc="0" baseline="0" dirty="0">
                <a:solidFill>
                  <a:srgbClr val="000000"/>
                </a:solidFill>
                <a:latin typeface="+mn-lt"/>
                <a:ea typeface="+mn-ea"/>
                <a:cs typeface="+mn-cs"/>
              </a:defRPr>
            </a:lvl4pPr>
            <a:lvl5pPr marL="800100" marR="0" indent="-111125"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lang="en-US" sz="1568" kern="1200" spc="0" baseline="0" dirty="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lgn="ctr"/>
            <a:r>
              <a:rPr lang="en-GB" dirty="0"/>
              <a:t> OR</a:t>
            </a:r>
          </a:p>
        </p:txBody>
      </p:sp>
    </p:spTree>
    <p:extLst>
      <p:ext uri="{BB962C8B-B14F-4D97-AF65-F5344CB8AC3E}">
        <p14:creationId xmlns:p14="http://schemas.microsoft.com/office/powerpoint/2010/main" val="344995918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fade">
                                      <p:cBhvr>
                                        <p:cTn id="33" dur="500"/>
                                        <p:tgtEl>
                                          <p:spTgt spid="7">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fade">
                                      <p:cBhvr>
                                        <p:cTn id="39" dur="500"/>
                                        <p:tgtEl>
                                          <p:spTgt spid="5">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500"/>
                                        <p:tgtEl>
                                          <p:spTgt spid="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500"/>
                                        <p:tgtEl>
                                          <p:spTgt spid="14">
                                            <p:txEl>
                                              <p:pRg st="0" end="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
                                            <p:txEl>
                                              <p:pRg st="0" end="0"/>
                                            </p:txEl>
                                          </p:spTgt>
                                        </p:tgtEl>
                                        <p:attrNameLst>
                                          <p:attrName>style.visibility</p:attrName>
                                        </p:attrNameLst>
                                      </p:cBhvr>
                                      <p:to>
                                        <p:strVal val="visible"/>
                                      </p:to>
                                    </p:set>
                                    <p:animEffect transition="in" filter="fade">
                                      <p:cBhvr>
                                        <p:cTn id="53" dur="500"/>
                                        <p:tgtEl>
                                          <p:spTgt spid="1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2" decel="10000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1+#ppt_w/2"/>
                                          </p:val>
                                        </p:tav>
                                        <p:tav tm="100000">
                                          <p:val>
                                            <p:strVal val="#ppt_x"/>
                                          </p:val>
                                        </p:tav>
                                      </p:tavLst>
                                    </p:anim>
                                    <p:anim calcmode="lin" valueType="num">
                                      <p:cBhvr additive="base">
                                        <p:cTn id="59" dur="500" fill="hold"/>
                                        <p:tgtEl>
                                          <p:spTgt spid="18"/>
                                        </p:tgtEl>
                                        <p:attrNameLst>
                                          <p:attrName>ppt_y</p:attrName>
                                        </p:attrNameLst>
                                      </p:cBhvr>
                                      <p:tavLst>
                                        <p:tav tm="0">
                                          <p:val>
                                            <p:strVal val="#ppt_y"/>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21">
                                            <p:txEl>
                                              <p:pRg st="0" end="0"/>
                                            </p:txEl>
                                          </p:spTgt>
                                        </p:tgtEl>
                                        <p:attrNameLst>
                                          <p:attrName>style.visibility</p:attrName>
                                        </p:attrNameLst>
                                      </p:cBhvr>
                                      <p:to>
                                        <p:strVal val="visible"/>
                                      </p:to>
                                    </p:set>
                                    <p:animEffect transition="in" filter="fade">
                                      <p:cBhvr>
                                        <p:cTn id="6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P spid="6" grpId="0" build="p"/>
      <p:bldP spid="4" grpId="0" build="p"/>
      <p:bldP spid="7" grpId="0" build="p"/>
      <p:bldP spid="5" grpId="0" build="p"/>
      <p:bldP spid="14" grpId="0" build="p"/>
      <p:bldP spid="15" grpId="0" build="p"/>
      <p:bldP spid="2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B4D53-E5C4-9213-B9FB-3335499A17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B4F5D6-9F8F-E227-2D9A-DA02179FEF52}"/>
              </a:ext>
            </a:extLst>
          </p:cNvPr>
          <p:cNvSpPr>
            <a:spLocks noGrp="1"/>
          </p:cNvSpPr>
          <p:nvPr>
            <p:ph type="title" idx="4294967295"/>
          </p:nvPr>
        </p:nvSpPr>
        <p:spPr>
          <a:xfrm>
            <a:off x="588263" y="-499793"/>
            <a:ext cx="11018520" cy="434478"/>
          </a:xfrm>
        </p:spPr>
        <p:txBody>
          <a:bodyPr vert="horz" wrap="square" lIns="0" tIns="0" rIns="0" bIns="0" rtlCol="0" anchor="b">
            <a:spAutoFit/>
          </a:bodyPr>
          <a:lstStyle/>
          <a:p>
            <a:r>
              <a:rPr lang="en-US">
                <a:solidFill>
                  <a:schemeClr val="tx1"/>
                </a:solidFill>
              </a:rPr>
              <a:t>Quick Setup</a:t>
            </a:r>
          </a:p>
        </p:txBody>
      </p:sp>
      <p:sp>
        <p:nvSpPr>
          <p:cNvPr id="4" name="Rectangle: Rounded Corners 3">
            <a:extLst>
              <a:ext uri="{FF2B5EF4-FFF2-40B4-BE49-F238E27FC236}">
                <a16:creationId xmlns:a16="http://schemas.microsoft.com/office/drawing/2014/main" id="{9D219A84-E329-DE70-DCFA-59857105E25E}"/>
              </a:ext>
              <a:ext uri="{C183D7F6-B498-43B3-948B-1728B52AA6E4}">
                <adec:decorative xmlns:adec="http://schemas.microsoft.com/office/drawing/2017/decorative" val="1"/>
              </a:ext>
            </a:extLst>
          </p:cNvPr>
          <p:cNvSpPr/>
          <p:nvPr/>
        </p:nvSpPr>
        <p:spPr bwMode="auto">
          <a:xfrm>
            <a:off x="112144" y="161387"/>
            <a:ext cx="11947584" cy="6601721"/>
          </a:xfrm>
          <a:prstGeom prst="roundRect">
            <a:avLst>
              <a:gd name="adj" fmla="val 4263"/>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Verified ID Setup with FaceCheck">
            <a:hlinkClick r:id="" action="ppaction://media"/>
            <a:extLst>
              <a:ext uri="{FF2B5EF4-FFF2-40B4-BE49-F238E27FC236}">
                <a16:creationId xmlns:a16="http://schemas.microsoft.com/office/drawing/2014/main" id="{109031F4-18EB-B410-F345-17B53B1967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0213" y="354495"/>
            <a:ext cx="10931574" cy="6149010"/>
          </a:xfrm>
          <a:prstGeom prst="rect">
            <a:avLst/>
          </a:prstGeom>
        </p:spPr>
      </p:pic>
    </p:spTree>
    <p:extLst>
      <p:ext uri="{BB962C8B-B14F-4D97-AF65-F5344CB8AC3E}">
        <p14:creationId xmlns:p14="http://schemas.microsoft.com/office/powerpoint/2010/main" val="3481740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100000">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322B1-7EB3-A29F-9A5A-CFF13E0BAD1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64BFB39-FF03-840F-622D-5CA05E0124FC}"/>
              </a:ext>
            </a:extLst>
          </p:cNvPr>
          <p:cNvSpPr>
            <a:spLocks noGrp="1"/>
          </p:cNvSpPr>
          <p:nvPr>
            <p:ph type="title"/>
          </p:nvPr>
        </p:nvSpPr>
        <p:spPr>
          <a:xfrm>
            <a:off x="126023" y="33085"/>
            <a:ext cx="11336039" cy="433394"/>
          </a:xfrm>
        </p:spPr>
        <p:txBody>
          <a:bodyPr anchor="ctr"/>
          <a:lstStyle/>
          <a:p>
            <a:r>
              <a:rPr lang="en-US" sz="3000" b="1">
                <a:solidFill>
                  <a:schemeClr val="tx1"/>
                </a:solidFill>
                <a:latin typeface="Segoe Sans Text" pitchFamily="2" charset="0"/>
                <a:cs typeface="Segoe Sans Text" pitchFamily="2" charset="0"/>
              </a:rPr>
              <a:t>IT Helpdesk enabling Verified ID issuance for employees</a:t>
            </a:r>
          </a:p>
        </p:txBody>
      </p:sp>
      <p:grpSp>
        <p:nvGrpSpPr>
          <p:cNvPr id="23" name="Group 22">
            <a:extLst>
              <a:ext uri="{FF2B5EF4-FFF2-40B4-BE49-F238E27FC236}">
                <a16:creationId xmlns:a16="http://schemas.microsoft.com/office/drawing/2014/main" id="{70CA7CD5-701C-8570-93FD-D8AE05F88D1E}"/>
              </a:ext>
            </a:extLst>
          </p:cNvPr>
          <p:cNvGrpSpPr/>
          <p:nvPr/>
        </p:nvGrpSpPr>
        <p:grpSpPr>
          <a:xfrm>
            <a:off x="111562" y="1772338"/>
            <a:ext cx="3868384" cy="2903332"/>
            <a:chOff x="126023" y="679034"/>
            <a:chExt cx="3868384" cy="2903332"/>
          </a:xfrm>
        </p:grpSpPr>
        <p:grpSp>
          <p:nvGrpSpPr>
            <p:cNvPr id="10" name="Group 9">
              <a:extLst>
                <a:ext uri="{FF2B5EF4-FFF2-40B4-BE49-F238E27FC236}">
                  <a16:creationId xmlns:a16="http://schemas.microsoft.com/office/drawing/2014/main" id="{C9C60E75-7E15-317F-5A53-791E1A6A3968}"/>
                </a:ext>
              </a:extLst>
            </p:cNvPr>
            <p:cNvGrpSpPr/>
            <p:nvPr/>
          </p:nvGrpSpPr>
          <p:grpSpPr>
            <a:xfrm>
              <a:off x="126023" y="679034"/>
              <a:ext cx="3868384" cy="2899100"/>
              <a:chOff x="120235" y="765842"/>
              <a:chExt cx="3868384" cy="2899100"/>
            </a:xfrm>
          </p:grpSpPr>
          <p:sp>
            <p:nvSpPr>
              <p:cNvPr id="11" name="Text Placeholder 3">
                <a:extLst>
                  <a:ext uri="{FF2B5EF4-FFF2-40B4-BE49-F238E27FC236}">
                    <a16:creationId xmlns:a16="http://schemas.microsoft.com/office/drawing/2014/main" id="{7006F933-F7D6-8E87-C927-72CFAAF64AE3}"/>
                  </a:ext>
                </a:extLst>
              </p:cNvPr>
              <p:cNvSpPr txBox="1">
                <a:spLocks/>
              </p:cNvSpPr>
              <p:nvPr/>
            </p:nvSpPr>
            <p:spPr>
              <a:xfrm>
                <a:off x="120235" y="3375382"/>
                <a:ext cx="3863304" cy="289560"/>
              </a:xfrm>
              <a:prstGeom prst="rect">
                <a:avLst/>
              </a:prstGeom>
              <a:ln>
                <a:solidFill>
                  <a:schemeClr val="tx1"/>
                </a:solidFill>
              </a:ln>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05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w="0"/>
                    <a:solidFill>
                      <a:prstClr val="black"/>
                    </a:solidFill>
                    <a:effectLst/>
                    <a:uLnTx/>
                    <a:uFillTx/>
                    <a:latin typeface="Segoe UI Light" panose="020B0502040204020203" pitchFamily="34" charset="0"/>
                    <a:ea typeface="+mn-ea"/>
                    <a:cs typeface="Segoe UI Light" panose="020B0502040204020203" pitchFamily="34" charset="0"/>
                  </a:rPr>
                  <a:t> Email campaign</a:t>
                </a:r>
              </a:p>
            </p:txBody>
          </p:sp>
          <p:sp>
            <p:nvSpPr>
              <p:cNvPr id="12" name="Rectangle 11">
                <a:extLst>
                  <a:ext uri="{FF2B5EF4-FFF2-40B4-BE49-F238E27FC236}">
                    <a16:creationId xmlns:a16="http://schemas.microsoft.com/office/drawing/2014/main" id="{3B433A43-1E52-D24A-A485-0B9FCCB54BFF}"/>
                  </a:ext>
                </a:extLst>
              </p:cNvPr>
              <p:cNvSpPr/>
              <p:nvPr/>
            </p:nvSpPr>
            <p:spPr>
              <a:xfrm>
                <a:off x="125315" y="765842"/>
                <a:ext cx="3863304" cy="2775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Initiating Verified ID Process</a:t>
                </a:r>
              </a:p>
            </p:txBody>
          </p:sp>
          <p:sp>
            <p:nvSpPr>
              <p:cNvPr id="13" name="TextBox 12">
                <a:extLst>
                  <a:ext uri="{FF2B5EF4-FFF2-40B4-BE49-F238E27FC236}">
                    <a16:creationId xmlns:a16="http://schemas.microsoft.com/office/drawing/2014/main" id="{4D29AD8E-60A7-E381-54BF-52174B2049F0}"/>
                  </a:ext>
                </a:extLst>
              </p:cNvPr>
              <p:cNvSpPr txBox="1"/>
              <p:nvPr/>
            </p:nvSpPr>
            <p:spPr>
              <a:xfrm>
                <a:off x="190635" y="1132224"/>
                <a:ext cx="543739" cy="461665"/>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Subject</a:t>
                </a:r>
              </a:p>
            </p:txBody>
          </p:sp>
          <p:sp>
            <p:nvSpPr>
              <p:cNvPr id="14" name="TextBox 13">
                <a:extLst>
                  <a:ext uri="{FF2B5EF4-FFF2-40B4-BE49-F238E27FC236}">
                    <a16:creationId xmlns:a16="http://schemas.microsoft.com/office/drawing/2014/main" id="{AC75674F-34EF-07B2-3044-03051D8890AF}"/>
                  </a:ext>
                </a:extLst>
              </p:cNvPr>
              <p:cNvSpPr txBox="1"/>
              <p:nvPr/>
            </p:nvSpPr>
            <p:spPr>
              <a:xfrm>
                <a:off x="761625" y="1128706"/>
                <a:ext cx="1225015" cy="461665"/>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Rohit Gulati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IT Helpdesk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Verified ID onboarding</a:t>
                </a:r>
              </a:p>
            </p:txBody>
          </p:sp>
          <p:sp>
            <p:nvSpPr>
              <p:cNvPr id="15" name="TextBox 14">
                <a:extLst>
                  <a:ext uri="{FF2B5EF4-FFF2-40B4-BE49-F238E27FC236}">
                    <a16:creationId xmlns:a16="http://schemas.microsoft.com/office/drawing/2014/main" id="{63C5AE91-1679-9AF9-B594-22E4CEC19858}"/>
                  </a:ext>
                </a:extLst>
              </p:cNvPr>
              <p:cNvSpPr txBox="1"/>
              <p:nvPr/>
            </p:nvSpPr>
            <p:spPr>
              <a:xfrm>
                <a:off x="190634" y="1719104"/>
                <a:ext cx="3648575"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Please help us get more secure. Please navigate to our onboarding portal with instructions how to setup your personal phone and help your organization to be more secure.</a:t>
                </a:r>
              </a:p>
            </p:txBody>
          </p:sp>
          <p:sp>
            <p:nvSpPr>
              <p:cNvPr id="16" name="Rounded Rectangle 68">
                <a:extLst>
                  <a:ext uri="{FF2B5EF4-FFF2-40B4-BE49-F238E27FC236}">
                    <a16:creationId xmlns:a16="http://schemas.microsoft.com/office/drawing/2014/main" id="{C4C325F4-22C6-D35B-B70B-5462F0CDA6B2}"/>
                  </a:ext>
                </a:extLst>
              </p:cNvPr>
              <p:cNvSpPr/>
              <p:nvPr/>
            </p:nvSpPr>
            <p:spPr>
              <a:xfrm>
                <a:off x="216361" y="2297898"/>
                <a:ext cx="1090527" cy="180690"/>
              </a:xfrm>
              <a:prstGeom prst="roundRect">
                <a:avLst>
                  <a:gd name="adj" fmla="val 44778"/>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Helpdesk Portal</a:t>
                </a:r>
              </a:p>
            </p:txBody>
          </p:sp>
        </p:grpSp>
        <p:sp>
          <p:nvSpPr>
            <p:cNvPr id="17" name="Rectangle 16">
              <a:extLst>
                <a:ext uri="{FF2B5EF4-FFF2-40B4-BE49-F238E27FC236}">
                  <a16:creationId xmlns:a16="http://schemas.microsoft.com/office/drawing/2014/main" id="{33CDE240-5458-8280-0257-DBDB145265EA}"/>
                </a:ext>
              </a:extLst>
            </p:cNvPr>
            <p:cNvSpPr/>
            <p:nvPr/>
          </p:nvSpPr>
          <p:spPr>
            <a:xfrm>
              <a:off x="126023" y="679034"/>
              <a:ext cx="3868384" cy="29033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38" name="Group 37">
            <a:extLst>
              <a:ext uri="{FF2B5EF4-FFF2-40B4-BE49-F238E27FC236}">
                <a16:creationId xmlns:a16="http://schemas.microsoft.com/office/drawing/2014/main" id="{853AD0EB-ACEC-CA47-A012-D8FD158987C3}"/>
              </a:ext>
            </a:extLst>
          </p:cNvPr>
          <p:cNvGrpSpPr/>
          <p:nvPr/>
        </p:nvGrpSpPr>
        <p:grpSpPr>
          <a:xfrm>
            <a:off x="4156806" y="1764602"/>
            <a:ext cx="3878387" cy="2913307"/>
            <a:chOff x="4168738" y="679034"/>
            <a:chExt cx="3878387" cy="2913307"/>
          </a:xfrm>
        </p:grpSpPr>
        <p:sp>
          <p:nvSpPr>
            <p:cNvPr id="18" name="Rectangle 17">
              <a:extLst>
                <a:ext uri="{FF2B5EF4-FFF2-40B4-BE49-F238E27FC236}">
                  <a16:creationId xmlns:a16="http://schemas.microsoft.com/office/drawing/2014/main" id="{59493132-EA63-CF19-3546-B018C741ED99}"/>
                </a:ext>
              </a:extLst>
            </p:cNvPr>
            <p:cNvSpPr/>
            <p:nvPr/>
          </p:nvSpPr>
          <p:spPr>
            <a:xfrm>
              <a:off x="4178741" y="679034"/>
              <a:ext cx="3868384" cy="29033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4" name="Text Placeholder 17">
              <a:extLst>
                <a:ext uri="{FF2B5EF4-FFF2-40B4-BE49-F238E27FC236}">
                  <a16:creationId xmlns:a16="http://schemas.microsoft.com/office/drawing/2014/main" id="{9ECC7404-92B5-5517-1A2C-C41061BBFF32}"/>
                </a:ext>
              </a:extLst>
            </p:cNvPr>
            <p:cNvSpPr txBox="1">
              <a:spLocks/>
            </p:cNvSpPr>
            <p:nvPr/>
          </p:nvSpPr>
          <p:spPr>
            <a:xfrm>
              <a:off x="4168738" y="3302781"/>
              <a:ext cx="3868384" cy="289560"/>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w="0"/>
                  <a:solidFill>
                    <a:prstClr val="black"/>
                  </a:solidFill>
                  <a:effectLst/>
                  <a:uLnTx/>
                  <a:uFillTx/>
                  <a:latin typeface="Segoe UI Light" panose="020B0502040204020203" pitchFamily="34" charset="0"/>
                  <a:ea typeface="+mn-ea"/>
                  <a:cs typeface="Segoe UI Light" panose="020B0502040204020203" pitchFamily="34" charset="0"/>
                </a:rPr>
                <a:t>User signed into Onboarding portal</a:t>
              </a:r>
            </a:p>
          </p:txBody>
        </p:sp>
        <p:sp>
          <p:nvSpPr>
            <p:cNvPr id="25" name="Rectangle 24">
              <a:extLst>
                <a:ext uri="{FF2B5EF4-FFF2-40B4-BE49-F238E27FC236}">
                  <a16:creationId xmlns:a16="http://schemas.microsoft.com/office/drawing/2014/main" id="{2C918EE0-AEF7-80CD-48E9-A8F662E82E5D}"/>
                </a:ext>
              </a:extLst>
            </p:cNvPr>
            <p:cNvSpPr/>
            <p:nvPr/>
          </p:nvSpPr>
          <p:spPr>
            <a:xfrm>
              <a:off x="4178741" y="679034"/>
              <a:ext cx="3863304" cy="27754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6" name="Rounded Rectangle 49">
              <a:extLst>
                <a:ext uri="{FF2B5EF4-FFF2-40B4-BE49-F238E27FC236}">
                  <a16:creationId xmlns:a16="http://schemas.microsoft.com/office/drawing/2014/main" id="{0A7BC653-705E-8AE9-9DD5-A2504382A04B}"/>
                </a:ext>
              </a:extLst>
            </p:cNvPr>
            <p:cNvSpPr/>
            <p:nvPr/>
          </p:nvSpPr>
          <p:spPr>
            <a:xfrm>
              <a:off x="4224851" y="721771"/>
              <a:ext cx="3756159" cy="180690"/>
            </a:xfrm>
            <a:prstGeom prst="roundRect">
              <a:avLst>
                <a:gd name="adj" fmla="val 447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Self-service.ithelpdesk.com</a:t>
              </a:r>
            </a:p>
          </p:txBody>
        </p:sp>
        <p:sp>
          <p:nvSpPr>
            <p:cNvPr id="27" name="TextBox 26">
              <a:extLst>
                <a:ext uri="{FF2B5EF4-FFF2-40B4-BE49-F238E27FC236}">
                  <a16:creationId xmlns:a16="http://schemas.microsoft.com/office/drawing/2014/main" id="{43CF914B-E3FF-51EA-A9CB-3E4BC8490799}"/>
                </a:ext>
              </a:extLst>
            </p:cNvPr>
            <p:cNvSpPr txBox="1"/>
            <p:nvPr/>
          </p:nvSpPr>
          <p:spPr>
            <a:xfrm>
              <a:off x="4745029" y="999314"/>
              <a:ext cx="2635658" cy="246221"/>
            </a:xfrm>
            <a:prstGeom prst="rect">
              <a:avLst/>
            </a:prstGeom>
            <a:no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472C4"/>
                  </a:solidFill>
                  <a:effectLst/>
                  <a:uLnTx/>
                  <a:uFillTx/>
                  <a:latin typeface="Segoe UI Light" panose="020B0502040204020203" pitchFamily="34" charset="0"/>
                  <a:ea typeface="+mn-ea"/>
                  <a:cs typeface="Segoe UI Light" panose="020B0502040204020203" pitchFamily="34" charset="0"/>
                </a:rPr>
                <a:t>Welcome to IT helpdesk -  Onboarding Portal</a:t>
              </a:r>
            </a:p>
          </p:txBody>
        </p:sp>
        <p:sp>
          <p:nvSpPr>
            <p:cNvPr id="34" name="Rectangle: Rounded Corners 33">
              <a:extLst>
                <a:ext uri="{FF2B5EF4-FFF2-40B4-BE49-F238E27FC236}">
                  <a16:creationId xmlns:a16="http://schemas.microsoft.com/office/drawing/2014/main" id="{1C86CDC8-FF71-C629-3C3C-9415AC636B88}"/>
                </a:ext>
              </a:extLst>
            </p:cNvPr>
            <p:cNvSpPr/>
            <p:nvPr/>
          </p:nvSpPr>
          <p:spPr>
            <a:xfrm>
              <a:off x="4815777" y="2113014"/>
              <a:ext cx="1678509" cy="361493"/>
            </a:xfrm>
            <a:prstGeom prst="roundRect">
              <a:avLst/>
            </a:prstGeom>
            <a:solidFill>
              <a:schemeClr val="accent6"/>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Get your Verified Employee Credential</a:t>
              </a:r>
            </a:p>
          </p:txBody>
        </p:sp>
        <p:sp>
          <p:nvSpPr>
            <p:cNvPr id="35" name="Rectangle: Rounded Corners 34">
              <a:extLst>
                <a:ext uri="{FF2B5EF4-FFF2-40B4-BE49-F238E27FC236}">
                  <a16:creationId xmlns:a16="http://schemas.microsoft.com/office/drawing/2014/main" id="{23DDAB56-D0C2-91FC-8270-C3C00174AC4A}"/>
                </a:ext>
              </a:extLst>
            </p:cNvPr>
            <p:cNvSpPr/>
            <p:nvPr/>
          </p:nvSpPr>
          <p:spPr>
            <a:xfrm>
              <a:off x="4815777" y="1414043"/>
              <a:ext cx="1678509" cy="361493"/>
            </a:xfrm>
            <a:prstGeom prst="roundRect">
              <a:avLst/>
            </a:prstGeom>
            <a:solidFill>
              <a:schemeClr val="tx1"/>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Install Authenticator</a:t>
              </a:r>
            </a:p>
          </p:txBody>
        </p:sp>
        <p:sp>
          <p:nvSpPr>
            <p:cNvPr id="36" name="Oval 35">
              <a:extLst>
                <a:ext uri="{FF2B5EF4-FFF2-40B4-BE49-F238E27FC236}">
                  <a16:creationId xmlns:a16="http://schemas.microsoft.com/office/drawing/2014/main" id="{D91E8FEA-CDA7-52C9-EFE4-B941A19E48A9}"/>
                </a:ext>
              </a:extLst>
            </p:cNvPr>
            <p:cNvSpPr/>
            <p:nvPr/>
          </p:nvSpPr>
          <p:spPr>
            <a:xfrm>
              <a:off x="4282561" y="1420116"/>
              <a:ext cx="348882" cy="348882"/>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1</a:t>
              </a:r>
            </a:p>
          </p:txBody>
        </p:sp>
        <p:sp>
          <p:nvSpPr>
            <p:cNvPr id="37" name="Oval 36">
              <a:extLst>
                <a:ext uri="{FF2B5EF4-FFF2-40B4-BE49-F238E27FC236}">
                  <a16:creationId xmlns:a16="http://schemas.microsoft.com/office/drawing/2014/main" id="{DC97043F-88FE-764F-AF8D-6C0665EC4FBA}"/>
                </a:ext>
              </a:extLst>
            </p:cNvPr>
            <p:cNvSpPr/>
            <p:nvPr/>
          </p:nvSpPr>
          <p:spPr>
            <a:xfrm>
              <a:off x="4284955" y="2133123"/>
              <a:ext cx="348882" cy="348882"/>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2</a:t>
              </a:r>
            </a:p>
          </p:txBody>
        </p:sp>
      </p:grpSp>
      <p:grpSp>
        <p:nvGrpSpPr>
          <p:cNvPr id="69" name="Group 68">
            <a:extLst>
              <a:ext uri="{FF2B5EF4-FFF2-40B4-BE49-F238E27FC236}">
                <a16:creationId xmlns:a16="http://schemas.microsoft.com/office/drawing/2014/main" id="{4E0D4432-7BC7-F09E-EB30-4542162FDA6B}"/>
              </a:ext>
            </a:extLst>
          </p:cNvPr>
          <p:cNvGrpSpPr/>
          <p:nvPr/>
        </p:nvGrpSpPr>
        <p:grpSpPr>
          <a:xfrm>
            <a:off x="8262784" y="1764602"/>
            <a:ext cx="3805524" cy="2900651"/>
            <a:chOff x="8277245" y="671298"/>
            <a:chExt cx="3805524" cy="2900651"/>
          </a:xfrm>
        </p:grpSpPr>
        <p:pic>
          <p:nvPicPr>
            <p:cNvPr id="76" name="Picture 75">
              <a:extLst>
                <a:ext uri="{FF2B5EF4-FFF2-40B4-BE49-F238E27FC236}">
                  <a16:creationId xmlns:a16="http://schemas.microsoft.com/office/drawing/2014/main" id="{1FB7A270-6AB6-B05A-150A-AB4ACEAC252D}"/>
                </a:ext>
              </a:extLst>
            </p:cNvPr>
            <p:cNvPicPr>
              <a:picLocks noChangeAspect="1"/>
            </p:cNvPicPr>
            <p:nvPr/>
          </p:nvPicPr>
          <p:blipFill>
            <a:blip r:embed="rId3"/>
            <a:stretch>
              <a:fillRect/>
            </a:stretch>
          </p:blipFill>
          <p:spPr>
            <a:xfrm>
              <a:off x="8279744" y="671298"/>
              <a:ext cx="2657209" cy="1893599"/>
            </a:xfrm>
            <a:prstGeom prst="rect">
              <a:avLst/>
            </a:prstGeom>
          </p:spPr>
        </p:pic>
        <p:grpSp>
          <p:nvGrpSpPr>
            <p:cNvPr id="66" name="Group 65">
              <a:extLst>
                <a:ext uri="{FF2B5EF4-FFF2-40B4-BE49-F238E27FC236}">
                  <a16:creationId xmlns:a16="http://schemas.microsoft.com/office/drawing/2014/main" id="{04DBA236-BFE6-7322-094E-D60EDB02B0AF}"/>
                </a:ext>
              </a:extLst>
            </p:cNvPr>
            <p:cNvGrpSpPr/>
            <p:nvPr/>
          </p:nvGrpSpPr>
          <p:grpSpPr>
            <a:xfrm>
              <a:off x="8277245" y="683956"/>
              <a:ext cx="3805524" cy="2887993"/>
              <a:chOff x="8277245" y="772654"/>
              <a:chExt cx="3805524" cy="2887993"/>
            </a:xfrm>
          </p:grpSpPr>
          <p:grpSp>
            <p:nvGrpSpPr>
              <p:cNvPr id="78" name="Group 77">
                <a:extLst>
                  <a:ext uri="{FF2B5EF4-FFF2-40B4-BE49-F238E27FC236}">
                    <a16:creationId xmlns:a16="http://schemas.microsoft.com/office/drawing/2014/main" id="{0AC83207-3FB3-16F1-D75A-840D0FBC6BD7}"/>
                  </a:ext>
                </a:extLst>
              </p:cNvPr>
              <p:cNvGrpSpPr/>
              <p:nvPr/>
            </p:nvGrpSpPr>
            <p:grpSpPr>
              <a:xfrm>
                <a:off x="8277245" y="772654"/>
                <a:ext cx="3805524" cy="2887993"/>
                <a:chOff x="126023" y="3778155"/>
                <a:chExt cx="3868384" cy="2903332"/>
              </a:xfrm>
            </p:grpSpPr>
            <p:sp>
              <p:nvSpPr>
                <p:cNvPr id="50" name="Text Placeholder 7">
                  <a:extLst>
                    <a:ext uri="{FF2B5EF4-FFF2-40B4-BE49-F238E27FC236}">
                      <a16:creationId xmlns:a16="http://schemas.microsoft.com/office/drawing/2014/main" id="{4EDDD2B8-DC99-DFE6-EBEC-445F1F9DCC58}"/>
                    </a:ext>
                  </a:extLst>
                </p:cNvPr>
                <p:cNvSpPr txBox="1">
                  <a:spLocks/>
                </p:cNvSpPr>
                <p:nvPr/>
              </p:nvSpPr>
              <p:spPr>
                <a:xfrm>
                  <a:off x="126023" y="6384002"/>
                  <a:ext cx="3868384" cy="289560"/>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Issue Verified Employee VC (claims from Entra ID) and accept</a:t>
                  </a:r>
                </a:p>
              </p:txBody>
            </p:sp>
            <p:sp>
              <p:nvSpPr>
                <p:cNvPr id="22" name="Rectangle 21">
                  <a:extLst>
                    <a:ext uri="{FF2B5EF4-FFF2-40B4-BE49-F238E27FC236}">
                      <a16:creationId xmlns:a16="http://schemas.microsoft.com/office/drawing/2014/main" id="{810F26DE-057A-91EB-E6D3-83A8466F5CB5}"/>
                    </a:ext>
                  </a:extLst>
                </p:cNvPr>
                <p:cNvSpPr/>
                <p:nvPr/>
              </p:nvSpPr>
              <p:spPr>
                <a:xfrm>
                  <a:off x="126023" y="3778155"/>
                  <a:ext cx="3868384" cy="29033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49" name="Group 48">
                <a:extLst>
                  <a:ext uri="{FF2B5EF4-FFF2-40B4-BE49-F238E27FC236}">
                    <a16:creationId xmlns:a16="http://schemas.microsoft.com/office/drawing/2014/main" id="{3CF41468-DE53-1B97-8AFC-0068381EEF5E}"/>
                  </a:ext>
                </a:extLst>
              </p:cNvPr>
              <p:cNvGrpSpPr/>
              <p:nvPr/>
            </p:nvGrpSpPr>
            <p:grpSpPr>
              <a:xfrm>
                <a:off x="10701472" y="1404364"/>
                <a:ext cx="1337336" cy="1840439"/>
                <a:chOff x="9254419" y="844542"/>
                <a:chExt cx="1982113" cy="2584459"/>
              </a:xfrm>
            </p:grpSpPr>
            <p:sp>
              <p:nvSpPr>
                <p:cNvPr id="63" name="Rounded Rectangle 36">
                  <a:extLst>
                    <a:ext uri="{FF2B5EF4-FFF2-40B4-BE49-F238E27FC236}">
                      <a16:creationId xmlns:a16="http://schemas.microsoft.com/office/drawing/2014/main" id="{A5A5632C-7587-66FF-F26C-EC6812FBCA4D}"/>
                    </a:ext>
                  </a:extLst>
                </p:cNvPr>
                <p:cNvSpPr/>
                <p:nvPr/>
              </p:nvSpPr>
              <p:spPr>
                <a:xfrm>
                  <a:off x="9254419" y="844542"/>
                  <a:ext cx="1982113" cy="461665"/>
                </a:xfrm>
                <a:prstGeom prst="roundRect">
                  <a:avLst>
                    <a:gd name="adj" fmla="val 4787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sp>
              <p:nvSpPr>
                <p:cNvPr id="79" name="Rounded Rectangle 37">
                  <a:extLst>
                    <a:ext uri="{FF2B5EF4-FFF2-40B4-BE49-F238E27FC236}">
                      <a16:creationId xmlns:a16="http://schemas.microsoft.com/office/drawing/2014/main" id="{89759DEE-61CA-2AF9-A807-B48AF9075F12}"/>
                    </a:ext>
                  </a:extLst>
                </p:cNvPr>
                <p:cNvSpPr/>
                <p:nvPr/>
              </p:nvSpPr>
              <p:spPr>
                <a:xfrm>
                  <a:off x="9254419" y="1029384"/>
                  <a:ext cx="1982113" cy="2399617"/>
                </a:xfrm>
                <a:prstGeom prst="roundRect">
                  <a:avLst>
                    <a:gd name="adj"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sp>
              <p:nvSpPr>
                <p:cNvPr id="80" name="Rounded Rectangle 38">
                  <a:extLst>
                    <a:ext uri="{FF2B5EF4-FFF2-40B4-BE49-F238E27FC236}">
                      <a16:creationId xmlns:a16="http://schemas.microsoft.com/office/drawing/2014/main" id="{EDAE7ED6-4F5E-7034-6C62-1743A67B1722}"/>
                    </a:ext>
                  </a:extLst>
                </p:cNvPr>
                <p:cNvSpPr/>
                <p:nvPr/>
              </p:nvSpPr>
              <p:spPr>
                <a:xfrm>
                  <a:off x="9380020" y="1029384"/>
                  <a:ext cx="1730910" cy="239961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sp>
            <p:nvSpPr>
              <p:cNvPr id="81" name="Rounded Rectangle 41">
                <a:extLst>
                  <a:ext uri="{FF2B5EF4-FFF2-40B4-BE49-F238E27FC236}">
                    <a16:creationId xmlns:a16="http://schemas.microsoft.com/office/drawing/2014/main" id="{35FE9CD2-C26A-ABB0-A8CA-903EF610C7AE}"/>
                  </a:ext>
                </a:extLst>
              </p:cNvPr>
              <p:cNvSpPr/>
              <p:nvPr/>
            </p:nvSpPr>
            <p:spPr>
              <a:xfrm>
                <a:off x="10852313" y="1882165"/>
                <a:ext cx="1016647" cy="543303"/>
              </a:xfrm>
              <a:prstGeom prst="roundRect">
                <a:avLst>
                  <a:gd name="adj" fmla="val 6922"/>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VerifiedEmployee</a:t>
                </a:r>
                <a:endPar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Customer1 Employee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Issued by Customer1</a:t>
                </a:r>
              </a:p>
            </p:txBody>
          </p:sp>
          <p:sp>
            <p:nvSpPr>
              <p:cNvPr id="82" name="Rounded Rectangle 18">
                <a:extLst>
                  <a:ext uri="{FF2B5EF4-FFF2-40B4-BE49-F238E27FC236}">
                    <a16:creationId xmlns:a16="http://schemas.microsoft.com/office/drawing/2014/main" id="{4D7C0D30-6A19-ED41-4625-01B63C74ECE7}"/>
                  </a:ext>
                </a:extLst>
              </p:cNvPr>
              <p:cNvSpPr/>
              <p:nvPr/>
            </p:nvSpPr>
            <p:spPr>
              <a:xfrm>
                <a:off x="11196058" y="3062024"/>
                <a:ext cx="628738" cy="119724"/>
              </a:xfrm>
              <a:prstGeom prst="roundRect">
                <a:avLst>
                  <a:gd name="adj" fmla="val 44778"/>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Share</a:t>
                </a:r>
              </a:p>
            </p:txBody>
          </p:sp>
        </p:grpSp>
      </p:grpSp>
      <p:sp>
        <p:nvSpPr>
          <p:cNvPr id="84" name="Arrow: Right 83">
            <a:extLst>
              <a:ext uri="{FF2B5EF4-FFF2-40B4-BE49-F238E27FC236}">
                <a16:creationId xmlns:a16="http://schemas.microsoft.com/office/drawing/2014/main" id="{50C4AA09-FFDD-1A6D-A940-17FFFD37FF2F}"/>
              </a:ext>
            </a:extLst>
          </p:cNvPr>
          <p:cNvSpPr/>
          <p:nvPr/>
        </p:nvSpPr>
        <p:spPr bwMode="auto">
          <a:xfrm>
            <a:off x="9279497" y="3375217"/>
            <a:ext cx="559116" cy="228127"/>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578563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45748-5677-8234-A0E7-4AB5B26F22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700E7A-DC8C-A162-DAC7-910616316315}"/>
              </a:ext>
            </a:extLst>
          </p:cNvPr>
          <p:cNvSpPr>
            <a:spLocks noGrp="1"/>
          </p:cNvSpPr>
          <p:nvPr>
            <p:ph type="title" idx="4294967295"/>
          </p:nvPr>
        </p:nvSpPr>
        <p:spPr>
          <a:xfrm>
            <a:off x="588263" y="-499793"/>
            <a:ext cx="11018520" cy="434478"/>
          </a:xfrm>
        </p:spPr>
        <p:txBody>
          <a:bodyPr vert="horz" wrap="square" lIns="0" tIns="0" rIns="0" bIns="0" rtlCol="0" anchor="b">
            <a:spAutoFit/>
          </a:bodyPr>
          <a:lstStyle/>
          <a:p>
            <a:r>
              <a:rPr lang="en-US">
                <a:solidFill>
                  <a:schemeClr val="tx1"/>
                </a:solidFill>
              </a:rPr>
              <a:t>Getting Employee Credential</a:t>
            </a:r>
          </a:p>
        </p:txBody>
      </p:sp>
      <p:sp>
        <p:nvSpPr>
          <p:cNvPr id="4" name="Rectangle: Rounded Corners 3">
            <a:extLst>
              <a:ext uri="{FF2B5EF4-FFF2-40B4-BE49-F238E27FC236}">
                <a16:creationId xmlns:a16="http://schemas.microsoft.com/office/drawing/2014/main" id="{BF2D39A4-288F-F978-C6DA-E8524B1BFCF7}"/>
              </a:ext>
              <a:ext uri="{C183D7F6-B498-43B3-948B-1728B52AA6E4}">
                <adec:decorative xmlns:adec="http://schemas.microsoft.com/office/drawing/2017/decorative" val="1"/>
              </a:ext>
            </a:extLst>
          </p:cNvPr>
          <p:cNvSpPr/>
          <p:nvPr/>
        </p:nvSpPr>
        <p:spPr bwMode="auto">
          <a:xfrm>
            <a:off x="112144" y="161387"/>
            <a:ext cx="11947584" cy="6601721"/>
          </a:xfrm>
          <a:prstGeom prst="roundRect">
            <a:avLst>
              <a:gd name="adj" fmla="val 4263"/>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 name="VerfiedEmployee Myaccount">
            <a:hlinkClick r:id="" action="ppaction://media"/>
            <a:extLst>
              <a:ext uri="{FF2B5EF4-FFF2-40B4-BE49-F238E27FC236}">
                <a16:creationId xmlns:a16="http://schemas.microsoft.com/office/drawing/2014/main" id="{BB95F351-F79F-7B0E-0C82-641EB2A36D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9808" y="444043"/>
            <a:ext cx="10692383" cy="5969913"/>
          </a:xfrm>
          <a:prstGeom prst="rect">
            <a:avLst/>
          </a:prstGeom>
        </p:spPr>
      </p:pic>
    </p:spTree>
    <p:extLst>
      <p:ext uri="{BB962C8B-B14F-4D97-AF65-F5344CB8AC3E}">
        <p14:creationId xmlns:p14="http://schemas.microsoft.com/office/powerpoint/2010/main" val="3605311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37EEB01-F4A2-F2A0-4574-792EAC7B3C27}"/>
              </a:ext>
              <a:ext uri="{C183D7F6-B498-43B3-948B-1728B52AA6E4}">
                <adec:decorative xmlns:adec="http://schemas.microsoft.com/office/drawing/2017/decorative" val="1"/>
              </a:ext>
            </a:extLst>
          </p:cNvPr>
          <p:cNvSpPr/>
          <p:nvPr/>
        </p:nvSpPr>
        <p:spPr bwMode="auto">
          <a:xfrm>
            <a:off x="112144" y="161387"/>
            <a:ext cx="11947584" cy="6601721"/>
          </a:xfrm>
          <a:prstGeom prst="roundRect">
            <a:avLst>
              <a:gd name="adj" fmla="val 4263"/>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 name="Verified ID with EM and FaceCheck">
            <a:hlinkClick r:id="" action="ppaction://media"/>
            <a:extLst>
              <a:ext uri="{FF2B5EF4-FFF2-40B4-BE49-F238E27FC236}">
                <a16:creationId xmlns:a16="http://schemas.microsoft.com/office/drawing/2014/main" id="{F32671DA-9EED-D1D1-944B-11CBD2E4AA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7210" y="302181"/>
            <a:ext cx="11085832" cy="6235780"/>
          </a:xfrm>
          <a:prstGeom prst="rect">
            <a:avLst/>
          </a:prstGeom>
        </p:spPr>
      </p:pic>
    </p:spTree>
    <p:extLst>
      <p:ext uri="{BB962C8B-B14F-4D97-AF65-F5344CB8AC3E}">
        <p14:creationId xmlns:p14="http://schemas.microsoft.com/office/powerpoint/2010/main" val="1223152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45777-F0E6-9493-81A5-C17D68702AD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965D40-C9AB-08FD-8CD3-790EB066DEFA}"/>
              </a:ext>
            </a:extLst>
          </p:cNvPr>
          <p:cNvSpPr>
            <a:spLocks noGrp="1"/>
          </p:cNvSpPr>
          <p:nvPr>
            <p:ph type="title"/>
          </p:nvPr>
        </p:nvSpPr>
        <p:spPr>
          <a:xfrm>
            <a:off x="491107" y="3429000"/>
            <a:ext cx="4690493" cy="1231106"/>
          </a:xfrm>
        </p:spPr>
        <p:txBody>
          <a:bodyPr wrap="square" anchor="b">
            <a:normAutofit fontScale="90000"/>
          </a:bodyPr>
          <a:lstStyle/>
          <a:p>
            <a:pPr>
              <a:lnSpc>
                <a:spcPct val="90000"/>
              </a:lnSpc>
            </a:pPr>
            <a:r>
              <a:rPr lang="en-US" sz="3600" b="1"/>
              <a:t>User flow:</a:t>
            </a:r>
            <a:br>
              <a:rPr lang="en-US" sz="3600" b="1"/>
            </a:br>
            <a:r>
              <a:rPr lang="en-US" sz="3600"/>
              <a:t>Verified help desk &amp; account recovery</a:t>
            </a:r>
            <a:br>
              <a:rPr lang="en-US" sz="1600" b="1"/>
            </a:br>
            <a:endParaRPr lang="en-US" sz="1600" b="1"/>
          </a:p>
        </p:txBody>
      </p:sp>
      <p:pic>
        <p:nvPicPr>
          <p:cNvPr id="3" name="Picture 2" descr="A person sitting at a desk with a phone on the screen&#10;&#10;AI-generated content may be incorrect.">
            <a:extLst>
              <a:ext uri="{FF2B5EF4-FFF2-40B4-BE49-F238E27FC236}">
                <a16:creationId xmlns:a16="http://schemas.microsoft.com/office/drawing/2014/main" id="{A6AF5032-BCE4-A9FE-322F-DD60FC21E862}"/>
              </a:ext>
            </a:extLst>
          </p:cNvPr>
          <p:cNvPicPr>
            <a:picLocks noChangeAspect="1"/>
          </p:cNvPicPr>
          <p:nvPr/>
        </p:nvPicPr>
        <p:blipFill>
          <a:blip r:embed="rId3">
            <a:extLst>
              <a:ext uri="{28A0092B-C50C-407E-A947-70E740481C1C}">
                <a14:useLocalDpi xmlns:a14="http://schemas.microsoft.com/office/drawing/2010/main" val="0"/>
              </a:ext>
            </a:extLst>
          </a:blip>
          <a:srcRect l="11062" r="49"/>
          <a:stretch/>
        </p:blipFill>
        <p:spPr>
          <a:xfrm>
            <a:off x="6096000" y="10"/>
            <a:ext cx="6096000" cy="6857990"/>
          </a:xfrm>
          <a:prstGeom prst="rect">
            <a:avLst/>
          </a:prstGeom>
          <a:noFill/>
        </p:spPr>
      </p:pic>
    </p:spTree>
    <p:extLst>
      <p:ext uri="{BB962C8B-B14F-4D97-AF65-F5344CB8AC3E}">
        <p14:creationId xmlns:p14="http://schemas.microsoft.com/office/powerpoint/2010/main" val="2566213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4865AC5-4D2B-0362-1440-252AFD4B2436}"/>
              </a:ext>
            </a:extLst>
          </p:cNvPr>
          <p:cNvSpPr>
            <a:spLocks noGrp="1"/>
          </p:cNvSpPr>
          <p:nvPr>
            <p:ph type="title"/>
          </p:nvPr>
        </p:nvSpPr>
        <p:spPr>
          <a:xfrm>
            <a:off x="126023" y="33085"/>
            <a:ext cx="11336039" cy="433394"/>
          </a:xfrm>
        </p:spPr>
        <p:txBody>
          <a:bodyPr anchor="ctr"/>
          <a:lstStyle/>
          <a:p>
            <a:r>
              <a:rPr lang="en-US" sz="3000" b="1">
                <a:solidFill>
                  <a:schemeClr val="tx1"/>
                </a:solidFill>
                <a:latin typeface="Segoe Sans Text" pitchFamily="2" charset="0"/>
                <a:cs typeface="Segoe Sans Text" pitchFamily="2" charset="0"/>
              </a:rPr>
              <a:t>IT Helpdesk enabling Verified ID issuance for employees</a:t>
            </a:r>
          </a:p>
        </p:txBody>
      </p:sp>
      <p:grpSp>
        <p:nvGrpSpPr>
          <p:cNvPr id="65" name="Group 64">
            <a:extLst>
              <a:ext uri="{FF2B5EF4-FFF2-40B4-BE49-F238E27FC236}">
                <a16:creationId xmlns:a16="http://schemas.microsoft.com/office/drawing/2014/main" id="{6939BF69-2F93-A80A-9442-7AFEF423BE79}"/>
              </a:ext>
            </a:extLst>
          </p:cNvPr>
          <p:cNvGrpSpPr/>
          <p:nvPr/>
        </p:nvGrpSpPr>
        <p:grpSpPr>
          <a:xfrm>
            <a:off x="4159555" y="1607804"/>
            <a:ext cx="3868384" cy="2903332"/>
            <a:chOff x="8231459" y="679034"/>
            <a:chExt cx="3868384" cy="2903332"/>
          </a:xfrm>
        </p:grpSpPr>
        <p:sp>
          <p:nvSpPr>
            <p:cNvPr id="19" name="Rectangle 18">
              <a:extLst>
                <a:ext uri="{FF2B5EF4-FFF2-40B4-BE49-F238E27FC236}">
                  <a16:creationId xmlns:a16="http://schemas.microsoft.com/office/drawing/2014/main" id="{5DAACCFF-0B2D-419A-ADB1-8200A322FD43}"/>
                </a:ext>
              </a:extLst>
            </p:cNvPr>
            <p:cNvSpPr/>
            <p:nvPr/>
          </p:nvSpPr>
          <p:spPr>
            <a:xfrm>
              <a:off x="8231459" y="679034"/>
              <a:ext cx="3868384" cy="29033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39" name="Group 38">
              <a:extLst>
                <a:ext uri="{FF2B5EF4-FFF2-40B4-BE49-F238E27FC236}">
                  <a16:creationId xmlns:a16="http://schemas.microsoft.com/office/drawing/2014/main" id="{E2784CA3-0E81-D441-19B0-E307CE864955}"/>
                </a:ext>
              </a:extLst>
            </p:cNvPr>
            <p:cNvGrpSpPr/>
            <p:nvPr/>
          </p:nvGrpSpPr>
          <p:grpSpPr>
            <a:xfrm>
              <a:off x="8237247" y="1023570"/>
              <a:ext cx="3080506" cy="2200361"/>
              <a:chOff x="8221854" y="1057053"/>
              <a:chExt cx="3080506" cy="2200361"/>
            </a:xfrm>
          </p:grpSpPr>
          <p:pic>
            <p:nvPicPr>
              <p:cNvPr id="40" name="Picture 39">
                <a:extLst>
                  <a:ext uri="{FF2B5EF4-FFF2-40B4-BE49-F238E27FC236}">
                    <a16:creationId xmlns:a16="http://schemas.microsoft.com/office/drawing/2014/main" id="{AACA4C51-4E3D-F6F7-89BB-279735E2B7C4}"/>
                  </a:ext>
                </a:extLst>
              </p:cNvPr>
              <p:cNvPicPr>
                <a:picLocks noChangeAspect="1"/>
              </p:cNvPicPr>
              <p:nvPr/>
            </p:nvPicPr>
            <p:blipFill>
              <a:blip r:embed="rId3"/>
              <a:stretch>
                <a:fillRect/>
              </a:stretch>
            </p:blipFill>
            <p:spPr>
              <a:xfrm>
                <a:off x="8221854" y="1057053"/>
                <a:ext cx="3080506" cy="2200361"/>
              </a:xfrm>
              <a:prstGeom prst="rect">
                <a:avLst/>
              </a:prstGeom>
              <a:ln>
                <a:solidFill>
                  <a:schemeClr val="tx1"/>
                </a:solidFill>
              </a:ln>
            </p:spPr>
          </p:pic>
          <p:pic>
            <p:nvPicPr>
              <p:cNvPr id="42" name="Picture 41">
                <a:extLst>
                  <a:ext uri="{FF2B5EF4-FFF2-40B4-BE49-F238E27FC236}">
                    <a16:creationId xmlns:a16="http://schemas.microsoft.com/office/drawing/2014/main" id="{E8CD974E-8277-F7B2-1536-ECB8CD9AEC42}"/>
                  </a:ext>
                </a:extLst>
              </p:cNvPr>
              <p:cNvPicPr>
                <a:picLocks noChangeAspect="1"/>
              </p:cNvPicPr>
              <p:nvPr/>
            </p:nvPicPr>
            <p:blipFill>
              <a:blip r:embed="rId4"/>
              <a:stretch>
                <a:fillRect/>
              </a:stretch>
            </p:blipFill>
            <p:spPr>
              <a:xfrm>
                <a:off x="8937273" y="2202404"/>
                <a:ext cx="476166" cy="490170"/>
              </a:xfrm>
              <a:prstGeom prst="rect">
                <a:avLst/>
              </a:prstGeom>
              <a:ln>
                <a:solidFill>
                  <a:schemeClr val="tx1"/>
                </a:solidFill>
              </a:ln>
            </p:spPr>
          </p:pic>
        </p:grpSp>
        <p:sp>
          <p:nvSpPr>
            <p:cNvPr id="43" name="Rectangle 42">
              <a:extLst>
                <a:ext uri="{FF2B5EF4-FFF2-40B4-BE49-F238E27FC236}">
                  <a16:creationId xmlns:a16="http://schemas.microsoft.com/office/drawing/2014/main" id="{00FF671A-A7F1-FB16-6684-B0C6763480B6}"/>
                </a:ext>
              </a:extLst>
            </p:cNvPr>
            <p:cNvSpPr/>
            <p:nvPr/>
          </p:nvSpPr>
          <p:spPr>
            <a:xfrm>
              <a:off x="8236539" y="689009"/>
              <a:ext cx="3863304" cy="27754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4" name="Rounded Rectangle 49">
              <a:extLst>
                <a:ext uri="{FF2B5EF4-FFF2-40B4-BE49-F238E27FC236}">
                  <a16:creationId xmlns:a16="http://schemas.microsoft.com/office/drawing/2014/main" id="{BAA50222-62C5-5117-AA07-75880CF9C449}"/>
                </a:ext>
              </a:extLst>
            </p:cNvPr>
            <p:cNvSpPr/>
            <p:nvPr/>
          </p:nvSpPr>
          <p:spPr>
            <a:xfrm>
              <a:off x="8282649" y="731746"/>
              <a:ext cx="3756159" cy="180690"/>
            </a:xfrm>
            <a:prstGeom prst="roundRect">
              <a:avLst>
                <a:gd name="adj" fmla="val 447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Self-service.ithelpdesk.com/</a:t>
              </a:r>
              <a:r>
                <a:rPr kumimoji="0" lang="en-US" sz="800" b="0" i="0" u="none" strike="noStrike" kern="1200" cap="none" spc="0" normalizeH="0" baseline="0" noProof="0" err="1">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identityverification</a:t>
              </a:r>
              <a:endPar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endParaRPr>
            </a:p>
          </p:txBody>
        </p:sp>
        <p:sp>
          <p:nvSpPr>
            <p:cNvPr id="45" name="Text Placeholder 5">
              <a:extLst>
                <a:ext uri="{FF2B5EF4-FFF2-40B4-BE49-F238E27FC236}">
                  <a16:creationId xmlns:a16="http://schemas.microsoft.com/office/drawing/2014/main" id="{5AE89048-8115-6A97-388D-BA54DB70DC1C}"/>
                </a:ext>
              </a:extLst>
            </p:cNvPr>
            <p:cNvSpPr txBox="1">
              <a:spLocks/>
            </p:cNvSpPr>
            <p:nvPr/>
          </p:nvSpPr>
          <p:spPr>
            <a:xfrm>
              <a:off x="8231459" y="3309457"/>
              <a:ext cx="3853301" cy="260325"/>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050" kern="1200">
                  <a:solidFill>
                    <a:schemeClr val="dk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1200" kern="1200">
                  <a:solidFill>
                    <a:schemeClr val="dk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1100" kern="1200">
                  <a:solidFill>
                    <a:schemeClr val="dk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050" kern="1200">
                  <a:solidFill>
                    <a:schemeClr val="dk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050" kern="1200">
                  <a:solidFill>
                    <a:schemeClr val="dk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w="0"/>
                  <a:solidFill>
                    <a:prstClr val="black"/>
                  </a:solidFill>
                  <a:effectLst/>
                  <a:uLnTx/>
                  <a:uFillTx/>
                  <a:latin typeface="Segoe UI Light" panose="020B0502040204020203" pitchFamily="34" charset="0"/>
                  <a:ea typeface="+mn-ea"/>
                  <a:cs typeface="Segoe UI Light" panose="020B0502040204020203" pitchFamily="34" charset="0"/>
                </a:rPr>
                <a:t> Get ID Verified on IDV partner SaaS portal</a:t>
              </a:r>
            </a:p>
          </p:txBody>
        </p:sp>
      </p:grpSp>
      <p:grpSp>
        <p:nvGrpSpPr>
          <p:cNvPr id="62" name="Group 61">
            <a:extLst>
              <a:ext uri="{FF2B5EF4-FFF2-40B4-BE49-F238E27FC236}">
                <a16:creationId xmlns:a16="http://schemas.microsoft.com/office/drawing/2014/main" id="{4F29ABBB-ADE8-9A2D-7F33-85A3A439ECF2}"/>
              </a:ext>
            </a:extLst>
          </p:cNvPr>
          <p:cNvGrpSpPr/>
          <p:nvPr/>
        </p:nvGrpSpPr>
        <p:grpSpPr>
          <a:xfrm>
            <a:off x="8250450" y="1619872"/>
            <a:ext cx="3805524" cy="2903332"/>
            <a:chOff x="8231459" y="3778155"/>
            <a:chExt cx="3868384" cy="2903332"/>
          </a:xfrm>
        </p:grpSpPr>
        <p:sp>
          <p:nvSpPr>
            <p:cNvPr id="21" name="Rectangle 20">
              <a:extLst>
                <a:ext uri="{FF2B5EF4-FFF2-40B4-BE49-F238E27FC236}">
                  <a16:creationId xmlns:a16="http://schemas.microsoft.com/office/drawing/2014/main" id="{ED83DEA9-2D33-AF9E-BD20-18202F3D9A8E}"/>
                </a:ext>
              </a:extLst>
            </p:cNvPr>
            <p:cNvSpPr/>
            <p:nvPr/>
          </p:nvSpPr>
          <p:spPr>
            <a:xfrm>
              <a:off x="8231459" y="3778155"/>
              <a:ext cx="3868384" cy="29033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3" name="Text Placeholder 5">
              <a:extLst>
                <a:ext uri="{FF2B5EF4-FFF2-40B4-BE49-F238E27FC236}">
                  <a16:creationId xmlns:a16="http://schemas.microsoft.com/office/drawing/2014/main" id="{EFA5A1B4-4B57-5685-C4B6-7E1A8237905C}"/>
                </a:ext>
              </a:extLst>
            </p:cNvPr>
            <p:cNvSpPr txBox="1">
              <a:spLocks/>
            </p:cNvSpPr>
            <p:nvPr/>
          </p:nvSpPr>
          <p:spPr>
            <a:xfrm>
              <a:off x="8233999" y="6396510"/>
              <a:ext cx="3865844" cy="284977"/>
            </a:xfrm>
            <a:prstGeom prst="rect">
              <a:avLst/>
            </a:prstGeom>
            <a:ln w="12700" cap="flat" cmpd="sng" algn="ctr">
              <a:solidFill>
                <a:schemeClr val="tx1"/>
              </a:solidFill>
              <a:prstDash val="solid"/>
              <a:miter lim="800000"/>
            </a:ln>
          </p:spPr>
          <p:style>
            <a:lnRef idx="2">
              <a:schemeClr val="accent5"/>
            </a:lnRef>
            <a:fillRef idx="1">
              <a:schemeClr val="lt1"/>
            </a:fillRef>
            <a:effectRef idx="0">
              <a:schemeClr val="accent5"/>
            </a:effectRef>
            <a:fontRef idx="minor">
              <a:schemeClr val="dk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w="0"/>
                  <a:solidFill>
                    <a:prstClr val="black"/>
                  </a:solidFill>
                  <a:effectLst/>
                  <a:uLnTx/>
                  <a:uFillTx/>
                  <a:latin typeface="Segoe UI Light" panose="020B0502040204020203" pitchFamily="34" charset="0"/>
                  <a:ea typeface="+mn-ea"/>
                  <a:cs typeface="Segoe UI Light" panose="020B0502040204020203" pitchFamily="34" charset="0"/>
                </a:rPr>
                <a:t> Accept IDV Partner card in Authenticator</a:t>
              </a:r>
            </a:p>
          </p:txBody>
        </p:sp>
        <p:grpSp>
          <p:nvGrpSpPr>
            <p:cNvPr id="61" name="Group 60">
              <a:extLst>
                <a:ext uri="{FF2B5EF4-FFF2-40B4-BE49-F238E27FC236}">
                  <a16:creationId xmlns:a16="http://schemas.microsoft.com/office/drawing/2014/main" id="{FE7CFB46-D5AC-9199-9133-BF610B8AD5B0}"/>
                </a:ext>
              </a:extLst>
            </p:cNvPr>
            <p:cNvGrpSpPr/>
            <p:nvPr/>
          </p:nvGrpSpPr>
          <p:grpSpPr>
            <a:xfrm>
              <a:off x="9319770" y="3859435"/>
              <a:ext cx="1982113" cy="2527704"/>
              <a:chOff x="9319770" y="3859435"/>
              <a:chExt cx="1982113" cy="2527704"/>
            </a:xfrm>
          </p:grpSpPr>
          <p:grpSp>
            <p:nvGrpSpPr>
              <p:cNvPr id="54" name="Group 53">
                <a:extLst>
                  <a:ext uri="{FF2B5EF4-FFF2-40B4-BE49-F238E27FC236}">
                    <a16:creationId xmlns:a16="http://schemas.microsoft.com/office/drawing/2014/main" id="{82466DE0-DA73-E7F7-3765-D5989CE3437B}"/>
                  </a:ext>
                </a:extLst>
              </p:cNvPr>
              <p:cNvGrpSpPr/>
              <p:nvPr/>
            </p:nvGrpSpPr>
            <p:grpSpPr>
              <a:xfrm>
                <a:off x="9319770" y="3859435"/>
                <a:ext cx="1982113" cy="2527704"/>
                <a:chOff x="9254419" y="844542"/>
                <a:chExt cx="1982113" cy="2527704"/>
              </a:xfrm>
            </p:grpSpPr>
            <p:sp>
              <p:nvSpPr>
                <p:cNvPr id="55" name="Rounded Rectangle 36">
                  <a:extLst>
                    <a:ext uri="{FF2B5EF4-FFF2-40B4-BE49-F238E27FC236}">
                      <a16:creationId xmlns:a16="http://schemas.microsoft.com/office/drawing/2014/main" id="{FB9BC48B-8197-60DC-7548-632051B6FD5E}"/>
                    </a:ext>
                  </a:extLst>
                </p:cNvPr>
                <p:cNvSpPr/>
                <p:nvPr/>
              </p:nvSpPr>
              <p:spPr>
                <a:xfrm>
                  <a:off x="9254419" y="844542"/>
                  <a:ext cx="1982113" cy="461665"/>
                </a:xfrm>
                <a:prstGeom prst="roundRect">
                  <a:avLst>
                    <a:gd name="adj" fmla="val 47877"/>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6" name="Rounded Rectangle 37">
                  <a:extLst>
                    <a:ext uri="{FF2B5EF4-FFF2-40B4-BE49-F238E27FC236}">
                      <a16:creationId xmlns:a16="http://schemas.microsoft.com/office/drawing/2014/main" id="{A7BE8E18-3258-FF11-A227-E1DAC3ADC6F6}"/>
                    </a:ext>
                  </a:extLst>
                </p:cNvPr>
                <p:cNvSpPr/>
                <p:nvPr/>
              </p:nvSpPr>
              <p:spPr>
                <a:xfrm>
                  <a:off x="9254419" y="972630"/>
                  <a:ext cx="1982113" cy="2399616"/>
                </a:xfrm>
                <a:prstGeom prst="roundRect">
                  <a:avLst>
                    <a:gd name="adj" fmla="val 0"/>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7" name="Rounded Rectangle 38">
                  <a:extLst>
                    <a:ext uri="{FF2B5EF4-FFF2-40B4-BE49-F238E27FC236}">
                      <a16:creationId xmlns:a16="http://schemas.microsoft.com/office/drawing/2014/main" id="{599AE34F-8E5E-5A5A-3A20-9EA639419019}"/>
                    </a:ext>
                  </a:extLst>
                </p:cNvPr>
                <p:cNvSpPr/>
                <p:nvPr/>
              </p:nvSpPr>
              <p:spPr>
                <a:xfrm>
                  <a:off x="9380019" y="972630"/>
                  <a:ext cx="1730911" cy="2399616"/>
                </a:xfrm>
                <a:prstGeom prst="roundRect">
                  <a:avLst>
                    <a:gd name="adj"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58" name="Rectangle 57">
                <a:extLst>
                  <a:ext uri="{FF2B5EF4-FFF2-40B4-BE49-F238E27FC236}">
                    <a16:creationId xmlns:a16="http://schemas.microsoft.com/office/drawing/2014/main" id="{E280E979-7ECB-408D-8084-0D31D2173208}"/>
                  </a:ext>
                </a:extLst>
              </p:cNvPr>
              <p:cNvSpPr/>
              <p:nvPr/>
            </p:nvSpPr>
            <p:spPr>
              <a:xfrm>
                <a:off x="9448051" y="3993774"/>
                <a:ext cx="1730910" cy="2819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Authenticator</a:t>
                </a:r>
              </a:p>
            </p:txBody>
          </p:sp>
          <p:sp>
            <p:nvSpPr>
              <p:cNvPr id="59" name="Rounded Rectangle 41">
                <a:extLst>
                  <a:ext uri="{FF2B5EF4-FFF2-40B4-BE49-F238E27FC236}">
                    <a16:creationId xmlns:a16="http://schemas.microsoft.com/office/drawing/2014/main" id="{655F5850-8755-DF1A-D821-FBF2D3FC49A1}"/>
                  </a:ext>
                </a:extLst>
              </p:cNvPr>
              <p:cNvSpPr/>
              <p:nvPr/>
            </p:nvSpPr>
            <p:spPr>
              <a:xfrm>
                <a:off x="9504629" y="4401186"/>
                <a:ext cx="1612396" cy="841221"/>
              </a:xfrm>
              <a:prstGeom prst="roundRect">
                <a:avLst>
                  <a:gd name="adj" fmla="val 692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Verified Identity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Customer1 Employee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Issued by IDV Partner</a:t>
                </a:r>
              </a:p>
            </p:txBody>
          </p:sp>
          <p:sp>
            <p:nvSpPr>
              <p:cNvPr id="60" name="Rounded Rectangle 18">
                <a:extLst>
                  <a:ext uri="{FF2B5EF4-FFF2-40B4-BE49-F238E27FC236}">
                    <a16:creationId xmlns:a16="http://schemas.microsoft.com/office/drawing/2014/main" id="{A78521CE-9272-4943-AF86-049898C2E684}"/>
                  </a:ext>
                </a:extLst>
              </p:cNvPr>
              <p:cNvSpPr/>
              <p:nvPr/>
            </p:nvSpPr>
            <p:spPr>
              <a:xfrm>
                <a:off x="9728894" y="6044136"/>
                <a:ext cx="1090527" cy="180690"/>
              </a:xfrm>
              <a:prstGeom prst="roundRect">
                <a:avLst>
                  <a:gd name="adj" fmla="val 44778"/>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Add card</a:t>
                </a:r>
              </a:p>
            </p:txBody>
          </p:sp>
        </p:grpSp>
      </p:grpSp>
      <p:grpSp>
        <p:nvGrpSpPr>
          <p:cNvPr id="52" name="Group 51">
            <a:extLst>
              <a:ext uri="{FF2B5EF4-FFF2-40B4-BE49-F238E27FC236}">
                <a16:creationId xmlns:a16="http://schemas.microsoft.com/office/drawing/2014/main" id="{B4914530-8968-7027-2F7E-5A81A2BB55FE}"/>
              </a:ext>
            </a:extLst>
          </p:cNvPr>
          <p:cNvGrpSpPr/>
          <p:nvPr/>
        </p:nvGrpSpPr>
        <p:grpSpPr>
          <a:xfrm>
            <a:off x="68660" y="1607804"/>
            <a:ext cx="3868384" cy="2903332"/>
            <a:chOff x="136026" y="3752715"/>
            <a:chExt cx="3868384" cy="2903332"/>
          </a:xfrm>
        </p:grpSpPr>
        <p:sp>
          <p:nvSpPr>
            <p:cNvPr id="51" name="Oval 50">
              <a:extLst>
                <a:ext uri="{FF2B5EF4-FFF2-40B4-BE49-F238E27FC236}">
                  <a16:creationId xmlns:a16="http://schemas.microsoft.com/office/drawing/2014/main" id="{83EBFF3E-B607-429B-BAE5-550074078AC5}"/>
                </a:ext>
              </a:extLst>
            </p:cNvPr>
            <p:cNvSpPr/>
            <p:nvPr/>
          </p:nvSpPr>
          <p:spPr bwMode="auto">
            <a:xfrm>
              <a:off x="595138" y="5732772"/>
              <a:ext cx="2197758" cy="640253"/>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64" name="Group 63">
              <a:extLst>
                <a:ext uri="{FF2B5EF4-FFF2-40B4-BE49-F238E27FC236}">
                  <a16:creationId xmlns:a16="http://schemas.microsoft.com/office/drawing/2014/main" id="{84AB203B-218C-781C-18F8-4F38D87BFAEF}"/>
                </a:ext>
              </a:extLst>
            </p:cNvPr>
            <p:cNvGrpSpPr/>
            <p:nvPr/>
          </p:nvGrpSpPr>
          <p:grpSpPr>
            <a:xfrm>
              <a:off x="136026" y="3752715"/>
              <a:ext cx="3868384" cy="2903332"/>
              <a:chOff x="136026" y="3752715"/>
              <a:chExt cx="3868384" cy="2903332"/>
            </a:xfrm>
          </p:grpSpPr>
          <p:grpSp>
            <p:nvGrpSpPr>
              <p:cNvPr id="3" name="Group 2">
                <a:extLst>
                  <a:ext uri="{FF2B5EF4-FFF2-40B4-BE49-F238E27FC236}">
                    <a16:creationId xmlns:a16="http://schemas.microsoft.com/office/drawing/2014/main" id="{E656195D-D6AA-3549-430B-3E0F111E9222}"/>
                  </a:ext>
                </a:extLst>
              </p:cNvPr>
              <p:cNvGrpSpPr/>
              <p:nvPr/>
            </p:nvGrpSpPr>
            <p:grpSpPr>
              <a:xfrm>
                <a:off x="136026" y="3752715"/>
                <a:ext cx="3868384" cy="2903332"/>
                <a:chOff x="4178741" y="679034"/>
                <a:chExt cx="3868384" cy="2903332"/>
              </a:xfrm>
            </p:grpSpPr>
            <p:sp>
              <p:nvSpPr>
                <p:cNvPr id="4" name="Rectangle 3">
                  <a:extLst>
                    <a:ext uri="{FF2B5EF4-FFF2-40B4-BE49-F238E27FC236}">
                      <a16:creationId xmlns:a16="http://schemas.microsoft.com/office/drawing/2014/main" id="{6F7DE8A9-26F0-4305-A1AF-94744D5BEA56}"/>
                    </a:ext>
                  </a:extLst>
                </p:cNvPr>
                <p:cNvSpPr/>
                <p:nvPr/>
              </p:nvSpPr>
              <p:spPr>
                <a:xfrm>
                  <a:off x="4178741" y="679034"/>
                  <a:ext cx="3868384" cy="29033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Text Placeholder 17">
                  <a:extLst>
                    <a:ext uri="{FF2B5EF4-FFF2-40B4-BE49-F238E27FC236}">
                      <a16:creationId xmlns:a16="http://schemas.microsoft.com/office/drawing/2014/main" id="{13D5CEBE-3BF4-83B4-2EB2-051DDB8EFB94}"/>
                    </a:ext>
                  </a:extLst>
                </p:cNvPr>
                <p:cNvSpPr txBox="1">
                  <a:spLocks/>
                </p:cNvSpPr>
                <p:nvPr/>
              </p:nvSpPr>
              <p:spPr>
                <a:xfrm>
                  <a:off x="4183664" y="3242017"/>
                  <a:ext cx="3858381" cy="335387"/>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w="0"/>
                      <a:solidFill>
                        <a:prstClr val="black"/>
                      </a:solidFill>
                      <a:effectLst/>
                      <a:uLnTx/>
                      <a:uFillTx/>
                      <a:latin typeface="Segoe UI Light" panose="020B0502040204020203" pitchFamily="34" charset="0"/>
                      <a:ea typeface="+mn-ea"/>
                      <a:cs typeface="Segoe UI Light" panose="020B0502040204020203" pitchFamily="34" charset="0"/>
                    </a:rPr>
                    <a:t>IT wants high assurance with latest user photo, then use “Identity Verification partner flow”</a:t>
                  </a:r>
                </a:p>
              </p:txBody>
            </p:sp>
            <p:sp>
              <p:nvSpPr>
                <p:cNvPr id="6" name="Rectangle 5">
                  <a:extLst>
                    <a:ext uri="{FF2B5EF4-FFF2-40B4-BE49-F238E27FC236}">
                      <a16:creationId xmlns:a16="http://schemas.microsoft.com/office/drawing/2014/main" id="{82859A56-1DAD-5245-66C0-6F5EFCC12885}"/>
                    </a:ext>
                  </a:extLst>
                </p:cNvPr>
                <p:cNvSpPr/>
                <p:nvPr/>
              </p:nvSpPr>
              <p:spPr>
                <a:xfrm>
                  <a:off x="4178741" y="679034"/>
                  <a:ext cx="3863304" cy="27754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Rounded Rectangle 49">
                  <a:extLst>
                    <a:ext uri="{FF2B5EF4-FFF2-40B4-BE49-F238E27FC236}">
                      <a16:creationId xmlns:a16="http://schemas.microsoft.com/office/drawing/2014/main" id="{9F6A5007-C192-0BB7-33B5-961FE824B3EB}"/>
                    </a:ext>
                  </a:extLst>
                </p:cNvPr>
                <p:cNvSpPr/>
                <p:nvPr/>
              </p:nvSpPr>
              <p:spPr>
                <a:xfrm>
                  <a:off x="4224851" y="721771"/>
                  <a:ext cx="3756159" cy="180690"/>
                </a:xfrm>
                <a:prstGeom prst="roundRect">
                  <a:avLst>
                    <a:gd name="adj" fmla="val 447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Self-service.ithelpdesk.com</a:t>
                  </a:r>
                </a:p>
              </p:txBody>
            </p:sp>
            <p:sp>
              <p:nvSpPr>
                <p:cNvPr id="8" name="TextBox 7">
                  <a:extLst>
                    <a:ext uri="{FF2B5EF4-FFF2-40B4-BE49-F238E27FC236}">
                      <a16:creationId xmlns:a16="http://schemas.microsoft.com/office/drawing/2014/main" id="{CA26E8D2-617F-953B-33B5-78ABD5D0AC52}"/>
                    </a:ext>
                  </a:extLst>
                </p:cNvPr>
                <p:cNvSpPr txBox="1"/>
                <p:nvPr/>
              </p:nvSpPr>
              <p:spPr>
                <a:xfrm>
                  <a:off x="4805944" y="999314"/>
                  <a:ext cx="2513830" cy="246221"/>
                </a:xfrm>
                <a:prstGeom prst="rect">
                  <a:avLst/>
                </a:prstGeom>
                <a:no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472C4"/>
                      </a:solidFill>
                      <a:effectLst/>
                      <a:uLnTx/>
                      <a:uFillTx/>
                      <a:latin typeface="Segoe UI Light" panose="020B0502040204020203" pitchFamily="34" charset="0"/>
                      <a:ea typeface="+mn-ea"/>
                      <a:cs typeface="Segoe UI Light" panose="020B0502040204020203" pitchFamily="34" charset="0"/>
                    </a:rPr>
                    <a:t>Welcome to IT helpdesk Onboarding Portal</a:t>
                  </a:r>
                </a:p>
              </p:txBody>
            </p:sp>
            <p:sp>
              <p:nvSpPr>
                <p:cNvPr id="29" name="Rectangle: Rounded Corners 28">
                  <a:extLst>
                    <a:ext uri="{FF2B5EF4-FFF2-40B4-BE49-F238E27FC236}">
                      <a16:creationId xmlns:a16="http://schemas.microsoft.com/office/drawing/2014/main" id="{BFBD7A3C-D4C1-ACA5-F951-251501666B9C}"/>
                    </a:ext>
                  </a:extLst>
                </p:cNvPr>
                <p:cNvSpPr/>
                <p:nvPr/>
              </p:nvSpPr>
              <p:spPr>
                <a:xfrm>
                  <a:off x="4857701" y="2840684"/>
                  <a:ext cx="1678509" cy="361493"/>
                </a:xfrm>
                <a:prstGeom prst="roundRect">
                  <a:avLst/>
                </a:prstGeom>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Get Verified by an Identity Verification Partner</a:t>
                  </a:r>
                </a:p>
              </p:txBody>
            </p:sp>
            <p:sp>
              <p:nvSpPr>
                <p:cNvPr id="30" name="Rectangle: Rounded Corners 29">
                  <a:extLst>
                    <a:ext uri="{FF2B5EF4-FFF2-40B4-BE49-F238E27FC236}">
                      <a16:creationId xmlns:a16="http://schemas.microsoft.com/office/drawing/2014/main" id="{C95E47BF-881C-626A-4130-ECE2321965D3}"/>
                    </a:ext>
                  </a:extLst>
                </p:cNvPr>
                <p:cNvSpPr/>
                <p:nvPr/>
              </p:nvSpPr>
              <p:spPr>
                <a:xfrm>
                  <a:off x="4815777" y="2113014"/>
                  <a:ext cx="1678509" cy="361493"/>
                </a:xfrm>
                <a:prstGeom prst="roundRect">
                  <a:avLst/>
                </a:prstGeom>
                <a:solidFill>
                  <a:schemeClr val="accent6"/>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Get your Verified Employee Credential</a:t>
                  </a:r>
                </a:p>
              </p:txBody>
            </p:sp>
            <p:sp>
              <p:nvSpPr>
                <p:cNvPr id="32" name="Rectangle: Rounded Corners 31">
                  <a:extLst>
                    <a:ext uri="{FF2B5EF4-FFF2-40B4-BE49-F238E27FC236}">
                      <a16:creationId xmlns:a16="http://schemas.microsoft.com/office/drawing/2014/main" id="{10648037-868A-2CE3-36E7-8E8AEE582D0A}"/>
                    </a:ext>
                  </a:extLst>
                </p:cNvPr>
                <p:cNvSpPr/>
                <p:nvPr/>
              </p:nvSpPr>
              <p:spPr>
                <a:xfrm>
                  <a:off x="4815777" y="1414043"/>
                  <a:ext cx="1678509" cy="361493"/>
                </a:xfrm>
                <a:prstGeom prst="roundRect">
                  <a:avLst/>
                </a:prstGeom>
                <a:solidFill>
                  <a:schemeClr val="tx1"/>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Install Authenticator</a:t>
                  </a:r>
                </a:p>
              </p:txBody>
            </p:sp>
            <p:sp>
              <p:nvSpPr>
                <p:cNvPr id="41" name="Oval 40">
                  <a:extLst>
                    <a:ext uri="{FF2B5EF4-FFF2-40B4-BE49-F238E27FC236}">
                      <a16:creationId xmlns:a16="http://schemas.microsoft.com/office/drawing/2014/main" id="{4EB93614-E382-8142-6DB6-1A7647C516F6}"/>
                    </a:ext>
                  </a:extLst>
                </p:cNvPr>
                <p:cNvSpPr/>
                <p:nvPr/>
              </p:nvSpPr>
              <p:spPr>
                <a:xfrm>
                  <a:off x="4282561" y="1420116"/>
                  <a:ext cx="348882" cy="348882"/>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1</a:t>
                  </a:r>
                </a:p>
              </p:txBody>
            </p:sp>
            <p:sp>
              <p:nvSpPr>
                <p:cNvPr id="46" name="Oval 45">
                  <a:extLst>
                    <a:ext uri="{FF2B5EF4-FFF2-40B4-BE49-F238E27FC236}">
                      <a16:creationId xmlns:a16="http://schemas.microsoft.com/office/drawing/2014/main" id="{C15C3D08-A640-7DCB-AA71-8C9DF5F38E32}"/>
                    </a:ext>
                  </a:extLst>
                </p:cNvPr>
                <p:cNvSpPr/>
                <p:nvPr/>
              </p:nvSpPr>
              <p:spPr>
                <a:xfrm>
                  <a:off x="4284955" y="2133123"/>
                  <a:ext cx="348882" cy="348882"/>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2</a:t>
                  </a:r>
                </a:p>
              </p:txBody>
            </p:sp>
          </p:grpSp>
          <p:sp>
            <p:nvSpPr>
              <p:cNvPr id="47" name="Oval 46">
                <a:extLst>
                  <a:ext uri="{FF2B5EF4-FFF2-40B4-BE49-F238E27FC236}">
                    <a16:creationId xmlns:a16="http://schemas.microsoft.com/office/drawing/2014/main" id="{1A7129C2-4582-E795-E07F-3DA3C7C129B1}"/>
                  </a:ext>
                </a:extLst>
              </p:cNvPr>
              <p:cNvSpPr/>
              <p:nvPr/>
            </p:nvSpPr>
            <p:spPr>
              <a:xfrm>
                <a:off x="246256" y="5981702"/>
                <a:ext cx="348882" cy="3488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3</a:t>
                </a:r>
              </a:p>
            </p:txBody>
          </p:sp>
        </p:grpSp>
      </p:grpSp>
      <p:sp>
        <p:nvSpPr>
          <p:cNvPr id="2" name="Title 8">
            <a:extLst>
              <a:ext uri="{FF2B5EF4-FFF2-40B4-BE49-F238E27FC236}">
                <a16:creationId xmlns:a16="http://schemas.microsoft.com/office/drawing/2014/main" id="{117E2460-160A-01AE-BF35-8B940435ADC0}"/>
              </a:ext>
            </a:extLst>
          </p:cNvPr>
          <p:cNvSpPr txBox="1">
            <a:spLocks/>
          </p:cNvSpPr>
          <p:nvPr/>
        </p:nvSpPr>
        <p:spPr>
          <a:xfrm>
            <a:off x="7245849" y="661119"/>
            <a:ext cx="5247734" cy="309862"/>
          </a:xfrm>
          <a:prstGeom prst="rect">
            <a:avLst/>
          </a:prstGeom>
        </p:spPr>
        <p:txBody>
          <a:bodyPr vert="horz" wrap="square" lIns="0" tIns="164592" rIns="0" bIns="0" rtlCol="0" anchor="ctr">
            <a:noAutofit/>
          </a:bodyPr>
          <a:lstStyle>
            <a:lvl1pPr algn="l" defTabSz="932742" rtl="0" eaLnBrk="1" latinLnBrk="0" hangingPunct="1">
              <a:lnSpc>
                <a:spcPct val="100000"/>
              </a:lnSpc>
              <a:spcBef>
                <a:spcPct val="0"/>
              </a:spcBef>
              <a:buNone/>
              <a:defRPr lang="en-US" sz="2000" b="0" kern="1200" cap="none" spc="0" baseline="0">
                <a:ln w="3175">
                  <a:noFill/>
                </a:ln>
                <a:solidFill>
                  <a:srgbClr val="000000"/>
                </a:solidFill>
                <a:effectLst/>
                <a:latin typeface="+mj-lt"/>
                <a:ea typeface="+mn-ea"/>
                <a:cs typeface="Segoe UI" pitchFamily="34" charset="0"/>
              </a:defRPr>
            </a:lvl1pPr>
          </a:lstStyle>
          <a:p>
            <a:r>
              <a:rPr lang="en-GB" sz="3000" b="1">
                <a:solidFill>
                  <a:schemeClr val="tx1"/>
                </a:solidFill>
                <a:latin typeface="Segoe Sans Text" pitchFamily="2" charset="0"/>
                <a:cs typeface="Segoe Sans Text" pitchFamily="2" charset="0"/>
              </a:rPr>
              <a:t>Identity Verification flow</a:t>
            </a:r>
          </a:p>
        </p:txBody>
      </p:sp>
    </p:spTree>
    <p:extLst>
      <p:ext uri="{BB962C8B-B14F-4D97-AF65-F5344CB8AC3E}">
        <p14:creationId xmlns:p14="http://schemas.microsoft.com/office/powerpoint/2010/main" val="2606631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42043-0F28-628E-BB41-F7F7A662E3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181780-88E9-6ADE-745C-67808B71971D}"/>
              </a:ext>
            </a:extLst>
          </p:cNvPr>
          <p:cNvSpPr>
            <a:spLocks noGrp="1"/>
          </p:cNvSpPr>
          <p:nvPr>
            <p:ph type="title" idx="4294967295"/>
          </p:nvPr>
        </p:nvSpPr>
        <p:spPr>
          <a:xfrm>
            <a:off x="588263" y="-619313"/>
            <a:ext cx="11018520" cy="553998"/>
          </a:xfrm>
        </p:spPr>
        <p:txBody>
          <a:bodyPr vert="horz" wrap="square" lIns="0" tIns="0" rIns="0" bIns="0" rtlCol="0" anchor="b">
            <a:spAutoFit/>
          </a:bodyPr>
          <a:lstStyle/>
          <a:p>
            <a:endParaRPr lang="en-US"/>
          </a:p>
        </p:txBody>
      </p:sp>
      <p:sp>
        <p:nvSpPr>
          <p:cNvPr id="4" name="Rectangle: Rounded Corners 3">
            <a:extLst>
              <a:ext uri="{FF2B5EF4-FFF2-40B4-BE49-F238E27FC236}">
                <a16:creationId xmlns:a16="http://schemas.microsoft.com/office/drawing/2014/main" id="{553E4CB8-2081-5E3E-E01D-87247DC1BD5E}"/>
              </a:ext>
              <a:ext uri="{C183D7F6-B498-43B3-948B-1728B52AA6E4}">
                <adec:decorative xmlns:adec="http://schemas.microsoft.com/office/drawing/2017/decorative" val="1"/>
              </a:ext>
            </a:extLst>
          </p:cNvPr>
          <p:cNvSpPr/>
          <p:nvPr/>
        </p:nvSpPr>
        <p:spPr bwMode="auto">
          <a:xfrm>
            <a:off x="112144" y="161387"/>
            <a:ext cx="11947584" cy="6601721"/>
          </a:xfrm>
          <a:prstGeom prst="roundRect">
            <a:avLst>
              <a:gd name="adj" fmla="val 4263"/>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 name="Onboarding with IDEMIA">
            <a:hlinkClick r:id="" action="ppaction://media"/>
            <a:extLst>
              <a:ext uri="{FF2B5EF4-FFF2-40B4-BE49-F238E27FC236}">
                <a16:creationId xmlns:a16="http://schemas.microsoft.com/office/drawing/2014/main" id="{EF19003A-B98A-E4FC-DD87-8E52A939D4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6697" y="269222"/>
            <a:ext cx="11318606" cy="6319555"/>
          </a:xfrm>
          <a:prstGeom prst="rect">
            <a:avLst/>
          </a:prstGeom>
        </p:spPr>
      </p:pic>
    </p:spTree>
    <p:extLst>
      <p:ext uri="{BB962C8B-B14F-4D97-AF65-F5344CB8AC3E}">
        <p14:creationId xmlns:p14="http://schemas.microsoft.com/office/powerpoint/2010/main" val="2058539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a:extLst>
              <a:ext uri="{FF2B5EF4-FFF2-40B4-BE49-F238E27FC236}">
                <a16:creationId xmlns:a16="http://schemas.microsoft.com/office/drawing/2014/main" id="{46EEA8BF-E8BE-C054-B7A3-DFC8F2E384B6}"/>
              </a:ext>
            </a:extLst>
          </p:cNvPr>
          <p:cNvSpPr/>
          <p:nvPr/>
        </p:nvSpPr>
        <p:spPr>
          <a:xfrm>
            <a:off x="1184506" y="1418825"/>
            <a:ext cx="1590913" cy="790049"/>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a:ea typeface="+mn-ea"/>
              <a:cs typeface="+mn-cs"/>
            </a:endParaRPr>
          </a:p>
        </p:txBody>
      </p:sp>
      <p:sp>
        <p:nvSpPr>
          <p:cNvPr id="2" name="Title 1">
            <a:extLst>
              <a:ext uri="{FF2B5EF4-FFF2-40B4-BE49-F238E27FC236}">
                <a16:creationId xmlns:a16="http://schemas.microsoft.com/office/drawing/2014/main" id="{3D310EC3-EC69-E642-A0D7-B56B9CE64DF8}"/>
              </a:ext>
            </a:extLst>
          </p:cNvPr>
          <p:cNvSpPr>
            <a:spLocks noGrp="1"/>
          </p:cNvSpPr>
          <p:nvPr>
            <p:ph type="title"/>
          </p:nvPr>
        </p:nvSpPr>
        <p:spPr>
          <a:xfrm>
            <a:off x="121920" y="39299"/>
            <a:ext cx="12070080" cy="662782"/>
          </a:xfrm>
        </p:spPr>
        <p:txBody>
          <a:bodyPr/>
          <a:lstStyle/>
          <a:p>
            <a:r>
              <a:rPr lang="en-US" sz="3000" b="1">
                <a:latin typeface="Segoe Sans Text" pitchFamily="2" charset="0"/>
                <a:cs typeface="Segoe Sans Text" pitchFamily="2" charset="0"/>
              </a:rPr>
              <a:t>Employee uses IT Helpdesk web portal –  say for MFA Onboarding</a:t>
            </a:r>
          </a:p>
        </p:txBody>
      </p:sp>
      <p:sp>
        <p:nvSpPr>
          <p:cNvPr id="7" name="Text Placeholder 6">
            <a:extLst>
              <a:ext uri="{FF2B5EF4-FFF2-40B4-BE49-F238E27FC236}">
                <a16:creationId xmlns:a16="http://schemas.microsoft.com/office/drawing/2014/main" id="{67D7F70F-BE23-E04A-ACF5-622206B0227E}"/>
              </a:ext>
            </a:extLst>
          </p:cNvPr>
          <p:cNvSpPr>
            <a:spLocks noGrp="1"/>
          </p:cNvSpPr>
          <p:nvPr>
            <p:ph type="body" sz="quarter" idx="14"/>
          </p:nvPr>
        </p:nvSpPr>
        <p:spPr>
          <a:xfrm>
            <a:off x="4217406" y="6182548"/>
            <a:ext cx="4086433" cy="289560"/>
          </a:xfrm>
        </p:spPr>
        <p:txBody>
          <a:bodyPr/>
          <a:lstStyle/>
          <a:p>
            <a:r>
              <a:rPr lang="en-US" sz="1100" b="1">
                <a:latin typeface="Segoe UI Light" panose="020B0502040204020203" pitchFamily="34" charset="0"/>
                <a:cs typeface="Segoe UI Light" panose="020B0502040204020203" pitchFamily="34" charset="0"/>
              </a:rPr>
              <a:t>Finish MFA setup</a:t>
            </a:r>
          </a:p>
        </p:txBody>
      </p:sp>
      <p:sp>
        <p:nvSpPr>
          <p:cNvPr id="8" name="Text Placeholder 7">
            <a:extLst>
              <a:ext uri="{FF2B5EF4-FFF2-40B4-BE49-F238E27FC236}">
                <a16:creationId xmlns:a16="http://schemas.microsoft.com/office/drawing/2014/main" id="{A7283F8A-1D1B-444B-93AE-8D8554735535}"/>
              </a:ext>
            </a:extLst>
          </p:cNvPr>
          <p:cNvSpPr>
            <a:spLocks noGrp="1"/>
          </p:cNvSpPr>
          <p:nvPr>
            <p:ph type="body" sz="quarter" idx="15"/>
          </p:nvPr>
        </p:nvSpPr>
        <p:spPr>
          <a:xfrm>
            <a:off x="8303839" y="3046360"/>
            <a:ext cx="3855863" cy="289560"/>
          </a:xfrm>
        </p:spPr>
        <p:txBody>
          <a:bodyPr/>
          <a:lstStyle/>
          <a:p>
            <a:pPr marL="0" indent="0"/>
            <a:r>
              <a:rPr lang="en-US" sz="1100" b="1">
                <a:ln w="0"/>
                <a:latin typeface="Segoe UI Light" panose="020B0502040204020203" pitchFamily="34" charset="0"/>
                <a:cs typeface="Segoe UI Light" panose="020B0502040204020203" pitchFamily="34" charset="0"/>
              </a:rPr>
              <a:t>Employee prompted to take a selfie and submit it along with Verified ID</a:t>
            </a:r>
          </a:p>
        </p:txBody>
      </p:sp>
      <p:sp>
        <p:nvSpPr>
          <p:cNvPr id="20" name="Multiply 19">
            <a:extLst>
              <a:ext uri="{FF2B5EF4-FFF2-40B4-BE49-F238E27FC236}">
                <a16:creationId xmlns:a16="http://schemas.microsoft.com/office/drawing/2014/main" id="{0C98EDCF-1E60-BD49-A6F6-398CEB17C57C}"/>
              </a:ext>
            </a:extLst>
          </p:cNvPr>
          <p:cNvSpPr/>
          <p:nvPr/>
        </p:nvSpPr>
        <p:spPr>
          <a:xfrm>
            <a:off x="3732864" y="784267"/>
            <a:ext cx="212691" cy="212691"/>
          </a:xfrm>
          <a:prstGeom prst="mathMultiply">
            <a:avLst>
              <a:gd name="adj1" fmla="val 49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8" name="Rectangle 47">
            <a:extLst>
              <a:ext uri="{FF2B5EF4-FFF2-40B4-BE49-F238E27FC236}">
                <a16:creationId xmlns:a16="http://schemas.microsoft.com/office/drawing/2014/main" id="{A9C10630-C28E-A441-9772-1CA77595C9F0}"/>
              </a:ext>
            </a:extLst>
          </p:cNvPr>
          <p:cNvSpPr/>
          <p:nvPr/>
        </p:nvSpPr>
        <p:spPr>
          <a:xfrm>
            <a:off x="120443" y="3827966"/>
            <a:ext cx="3863304" cy="277543"/>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0" name="Rounded Rectangle 49">
            <a:extLst>
              <a:ext uri="{FF2B5EF4-FFF2-40B4-BE49-F238E27FC236}">
                <a16:creationId xmlns:a16="http://schemas.microsoft.com/office/drawing/2014/main" id="{73B36762-B9AC-1149-8147-B87E89305496}"/>
              </a:ext>
            </a:extLst>
          </p:cNvPr>
          <p:cNvSpPr/>
          <p:nvPr/>
        </p:nvSpPr>
        <p:spPr>
          <a:xfrm>
            <a:off x="163506" y="3916783"/>
            <a:ext cx="3756159" cy="180690"/>
          </a:xfrm>
          <a:prstGeom prst="roundRect">
            <a:avLst>
              <a:gd name="adj" fmla="val 44778"/>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Self-service. ithelpdesk.com/welcome</a:t>
            </a:r>
          </a:p>
        </p:txBody>
      </p:sp>
      <p:sp>
        <p:nvSpPr>
          <p:cNvPr id="22" name="Text Placeholder 3">
            <a:extLst>
              <a:ext uri="{FF2B5EF4-FFF2-40B4-BE49-F238E27FC236}">
                <a16:creationId xmlns:a16="http://schemas.microsoft.com/office/drawing/2014/main" id="{A1DFE969-2627-619C-DF09-15A70F982DD9}"/>
              </a:ext>
            </a:extLst>
          </p:cNvPr>
          <p:cNvSpPr txBox="1">
            <a:spLocks/>
          </p:cNvSpPr>
          <p:nvPr/>
        </p:nvSpPr>
        <p:spPr>
          <a:xfrm>
            <a:off x="153038" y="3105121"/>
            <a:ext cx="3828393" cy="289560"/>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05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w="0"/>
                <a:solidFill>
                  <a:prstClr val="black"/>
                </a:solidFill>
                <a:effectLst/>
                <a:uLnTx/>
                <a:uFillTx/>
                <a:latin typeface="Segoe UI Light" panose="020B0502040204020203" pitchFamily="34" charset="0"/>
                <a:ea typeface="+mn-ea"/>
                <a:cs typeface="Segoe UI Light" panose="020B0502040204020203" pitchFamily="34" charset="0"/>
              </a:rPr>
              <a:t>Employee of Contoso reaching out to IT portal</a:t>
            </a:r>
          </a:p>
        </p:txBody>
      </p:sp>
      <p:sp>
        <p:nvSpPr>
          <p:cNvPr id="25" name="Rectangle 24">
            <a:extLst>
              <a:ext uri="{FF2B5EF4-FFF2-40B4-BE49-F238E27FC236}">
                <a16:creationId xmlns:a16="http://schemas.microsoft.com/office/drawing/2014/main" id="{35429790-33C9-DE16-6A75-C2335711BDAE}"/>
              </a:ext>
            </a:extLst>
          </p:cNvPr>
          <p:cNvSpPr/>
          <p:nvPr/>
        </p:nvSpPr>
        <p:spPr>
          <a:xfrm>
            <a:off x="125315" y="765842"/>
            <a:ext cx="3863304" cy="277543"/>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5" name="Rectangle 44">
            <a:extLst>
              <a:ext uri="{FF2B5EF4-FFF2-40B4-BE49-F238E27FC236}">
                <a16:creationId xmlns:a16="http://schemas.microsoft.com/office/drawing/2014/main" id="{6831F15B-3EE8-590C-E1DC-8548DCF3BC44}"/>
              </a:ext>
            </a:extLst>
          </p:cNvPr>
          <p:cNvSpPr/>
          <p:nvPr/>
        </p:nvSpPr>
        <p:spPr>
          <a:xfrm>
            <a:off x="4164348" y="745083"/>
            <a:ext cx="3863304" cy="277543"/>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A4CAA5A3-4741-6749-EBAC-67AA0455CDA8}"/>
              </a:ext>
            </a:extLst>
          </p:cNvPr>
          <p:cNvSpPr/>
          <p:nvPr/>
        </p:nvSpPr>
        <p:spPr>
          <a:xfrm>
            <a:off x="125174" y="745083"/>
            <a:ext cx="3863304" cy="277543"/>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Rounded Rectangle 49">
            <a:extLst>
              <a:ext uri="{FF2B5EF4-FFF2-40B4-BE49-F238E27FC236}">
                <a16:creationId xmlns:a16="http://schemas.microsoft.com/office/drawing/2014/main" id="{FE95E81B-4508-6D32-88C0-4AE4F2C61135}"/>
              </a:ext>
            </a:extLst>
          </p:cNvPr>
          <p:cNvSpPr/>
          <p:nvPr/>
        </p:nvSpPr>
        <p:spPr>
          <a:xfrm>
            <a:off x="183051" y="820772"/>
            <a:ext cx="3756159" cy="180690"/>
          </a:xfrm>
          <a:prstGeom prst="roundRect">
            <a:avLst>
              <a:gd name="adj" fmla="val 44778"/>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Self-service. ithelpdesk.com/</a:t>
            </a:r>
            <a:r>
              <a:rPr kumimoji="0" lang="en-US" sz="800" b="0" i="0" u="none" strike="noStrike" kern="1200" cap="none" spc="0" normalizeH="0" baseline="0" noProof="0" err="1">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helpme</a:t>
            </a:r>
            <a:endPar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endParaRPr>
          </a:p>
        </p:txBody>
      </p:sp>
      <p:sp>
        <p:nvSpPr>
          <p:cNvPr id="14" name="TextBox 13">
            <a:extLst>
              <a:ext uri="{FF2B5EF4-FFF2-40B4-BE49-F238E27FC236}">
                <a16:creationId xmlns:a16="http://schemas.microsoft.com/office/drawing/2014/main" id="{EC81D579-29ED-8247-5153-B3ABA49093BF}"/>
              </a:ext>
            </a:extLst>
          </p:cNvPr>
          <p:cNvSpPr txBox="1"/>
          <p:nvPr/>
        </p:nvSpPr>
        <p:spPr>
          <a:xfrm>
            <a:off x="999896" y="1100109"/>
            <a:ext cx="185018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Welcome to Helpdesk Portal</a:t>
            </a:r>
          </a:p>
        </p:txBody>
      </p:sp>
      <p:pic>
        <p:nvPicPr>
          <p:cNvPr id="53" name="Picture 2" descr="Scan me!">
            <a:extLst>
              <a:ext uri="{FF2B5EF4-FFF2-40B4-BE49-F238E27FC236}">
                <a16:creationId xmlns:a16="http://schemas.microsoft.com/office/drawing/2014/main" id="{4E105BCD-27C5-09CE-262E-6F2465F75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311" y="2375179"/>
            <a:ext cx="645357" cy="64535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a:extLst>
              <a:ext uri="{FF2B5EF4-FFF2-40B4-BE49-F238E27FC236}">
                <a16:creationId xmlns:a16="http://schemas.microsoft.com/office/drawing/2014/main" id="{CE454CAB-4B6D-F522-C8FC-490249F31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61" y="3735158"/>
            <a:ext cx="253365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a:extLst>
              <a:ext uri="{FF2B5EF4-FFF2-40B4-BE49-F238E27FC236}">
                <a16:creationId xmlns:a16="http://schemas.microsoft.com/office/drawing/2014/main" id="{90D1278F-C8EB-D9A0-E0CB-1435F51F1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353" y="4019858"/>
            <a:ext cx="1695450" cy="2533650"/>
          </a:xfrm>
          <a:prstGeom prst="rect">
            <a:avLst/>
          </a:prstGeom>
          <a:noFill/>
          <a:extLst>
            <a:ext uri="{909E8E84-426E-40DD-AFC4-6F175D3DCCD1}">
              <a14:hiddenFill xmlns:a14="http://schemas.microsoft.com/office/drawing/2010/main">
                <a:solidFill>
                  <a:srgbClr val="FFFFFF"/>
                </a:solidFill>
              </a14:hiddenFill>
            </a:ext>
          </a:extLst>
        </p:spPr>
      </p:pic>
      <p:sp>
        <p:nvSpPr>
          <p:cNvPr id="81" name="Text Placeholder 7">
            <a:extLst>
              <a:ext uri="{FF2B5EF4-FFF2-40B4-BE49-F238E27FC236}">
                <a16:creationId xmlns:a16="http://schemas.microsoft.com/office/drawing/2014/main" id="{11F5EA8F-A6C2-4546-B7B4-E51438C359F4}"/>
              </a:ext>
            </a:extLst>
          </p:cNvPr>
          <p:cNvSpPr txBox="1">
            <a:spLocks/>
          </p:cNvSpPr>
          <p:nvPr/>
        </p:nvSpPr>
        <p:spPr>
          <a:xfrm>
            <a:off x="169952" y="6118458"/>
            <a:ext cx="3850255" cy="345021"/>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05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w="0"/>
                <a:solidFill>
                  <a:prstClr val="black"/>
                </a:solidFill>
                <a:effectLst/>
                <a:uLnTx/>
                <a:uFillTx/>
                <a:latin typeface="Segoe UI Light" panose="020B0502040204020203" pitchFamily="34" charset="0"/>
                <a:ea typeface="+mn-ea"/>
                <a:cs typeface="Segoe UI Light" panose="020B0502040204020203" pitchFamily="34" charset="0"/>
              </a:rPr>
              <a:t>Upon verification: empower self-service MFA Onboarding steps generated (or any other process that requires higher assurance)</a:t>
            </a:r>
          </a:p>
        </p:txBody>
      </p:sp>
      <p:grpSp>
        <p:nvGrpSpPr>
          <p:cNvPr id="13" name="Group 12">
            <a:extLst>
              <a:ext uri="{FF2B5EF4-FFF2-40B4-BE49-F238E27FC236}">
                <a16:creationId xmlns:a16="http://schemas.microsoft.com/office/drawing/2014/main" id="{6403591D-572A-62C6-9A2D-82A1CF052B20}"/>
              </a:ext>
            </a:extLst>
          </p:cNvPr>
          <p:cNvGrpSpPr/>
          <p:nvPr/>
        </p:nvGrpSpPr>
        <p:grpSpPr>
          <a:xfrm>
            <a:off x="669611" y="4693607"/>
            <a:ext cx="3519442" cy="1088413"/>
            <a:chOff x="669611" y="4693607"/>
            <a:chExt cx="3519442" cy="1088413"/>
          </a:xfrm>
        </p:grpSpPr>
        <p:sp>
          <p:nvSpPr>
            <p:cNvPr id="82" name="Rounded Rectangle 64">
              <a:extLst>
                <a:ext uri="{FF2B5EF4-FFF2-40B4-BE49-F238E27FC236}">
                  <a16:creationId xmlns:a16="http://schemas.microsoft.com/office/drawing/2014/main" id="{9AF82FEB-651E-5A46-BE2D-FFD7448A9328}"/>
                </a:ext>
              </a:extLst>
            </p:cNvPr>
            <p:cNvSpPr/>
            <p:nvPr/>
          </p:nvSpPr>
          <p:spPr>
            <a:xfrm>
              <a:off x="669611" y="4693607"/>
              <a:ext cx="1014025" cy="641213"/>
            </a:xfrm>
            <a:prstGeom prst="roundRect">
              <a:avLst>
                <a:gd name="adj" fmla="val 13827"/>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Proof your identity</a:t>
              </a:r>
            </a:p>
          </p:txBody>
        </p:sp>
        <p:sp>
          <p:nvSpPr>
            <p:cNvPr id="84" name="TextBox 83">
              <a:extLst>
                <a:ext uri="{FF2B5EF4-FFF2-40B4-BE49-F238E27FC236}">
                  <a16:creationId xmlns:a16="http://schemas.microsoft.com/office/drawing/2014/main" id="{B9D9BCB7-43D5-E410-584B-CAA7D94C0BAA}"/>
                </a:ext>
              </a:extLst>
            </p:cNvPr>
            <p:cNvSpPr txBox="1"/>
            <p:nvPr/>
          </p:nvSpPr>
          <p:spPr>
            <a:xfrm>
              <a:off x="1091284" y="5443466"/>
              <a:ext cx="30977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Here are some instructions how to setup MFA on your phone….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sp>
        <p:nvSpPr>
          <p:cNvPr id="85" name="TextBox 84">
            <a:extLst>
              <a:ext uri="{FF2B5EF4-FFF2-40B4-BE49-F238E27FC236}">
                <a16:creationId xmlns:a16="http://schemas.microsoft.com/office/drawing/2014/main" id="{2739C6B4-43EC-A717-ADCE-32C2F05300BA}"/>
              </a:ext>
            </a:extLst>
          </p:cNvPr>
          <p:cNvSpPr txBox="1"/>
          <p:nvPr/>
        </p:nvSpPr>
        <p:spPr>
          <a:xfrm>
            <a:off x="230010" y="4325933"/>
            <a:ext cx="370773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Verification completed, for</a:t>
            </a:r>
            <a:r>
              <a:rPr kumimoji="0" lang="en-US" sz="1000" b="1" i="0" u="none" strike="noStrike" kern="1200" cap="none" spc="0" normalizeH="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 </a:t>
            </a:r>
            <a:r>
              <a:rPr kumimoji="0" lang="en-US" sz="10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“Anna Michael”</a:t>
            </a:r>
          </a:p>
        </p:txBody>
      </p:sp>
      <p:sp>
        <p:nvSpPr>
          <p:cNvPr id="86" name="TextBox 85">
            <a:extLst>
              <a:ext uri="{FF2B5EF4-FFF2-40B4-BE49-F238E27FC236}">
                <a16:creationId xmlns:a16="http://schemas.microsoft.com/office/drawing/2014/main" id="{DD16E466-44E4-B705-C22F-77390B6845BF}"/>
              </a:ext>
            </a:extLst>
          </p:cNvPr>
          <p:cNvSpPr txBox="1"/>
          <p:nvPr/>
        </p:nvSpPr>
        <p:spPr>
          <a:xfrm>
            <a:off x="1744256" y="4772693"/>
            <a:ext cx="2132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Name – “Anna Michael”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Email – “anna@contoso.com”</a:t>
            </a:r>
          </a:p>
        </p:txBody>
      </p:sp>
      <p:sp>
        <p:nvSpPr>
          <p:cNvPr id="9" name="Rectangle 8">
            <a:extLst>
              <a:ext uri="{FF2B5EF4-FFF2-40B4-BE49-F238E27FC236}">
                <a16:creationId xmlns:a16="http://schemas.microsoft.com/office/drawing/2014/main" id="{5B07F663-DF8B-0411-9E67-DD32E4398855}"/>
              </a:ext>
            </a:extLst>
          </p:cNvPr>
          <p:cNvSpPr/>
          <p:nvPr/>
        </p:nvSpPr>
        <p:spPr>
          <a:xfrm>
            <a:off x="1311295" y="1649151"/>
            <a:ext cx="1337337" cy="311332"/>
          </a:xfrm>
          <a:prstGeom prst="rect">
            <a:avLst/>
          </a:prstGeom>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Get Support</a:t>
            </a:r>
          </a:p>
        </p:txBody>
      </p:sp>
      <p:sp>
        <p:nvSpPr>
          <p:cNvPr id="12" name="Text Placeholder 11">
            <a:extLst>
              <a:ext uri="{FF2B5EF4-FFF2-40B4-BE49-F238E27FC236}">
                <a16:creationId xmlns:a16="http://schemas.microsoft.com/office/drawing/2014/main" id="{A245FF86-9633-86A4-ED71-623CDF3F02F6}"/>
              </a:ext>
            </a:extLst>
          </p:cNvPr>
          <p:cNvSpPr>
            <a:spLocks noGrp="1"/>
          </p:cNvSpPr>
          <p:nvPr>
            <p:ph type="body" sz="quarter" idx="11"/>
          </p:nvPr>
        </p:nvSpPr>
        <p:spPr>
          <a:xfrm>
            <a:off x="4365197" y="3184459"/>
            <a:ext cx="3868384" cy="289560"/>
          </a:xfrm>
        </p:spPr>
        <p:txBody>
          <a:bodyPr/>
          <a:lstStyle/>
          <a:p>
            <a:r>
              <a:rPr lang="en-US" sz="1050" b="1">
                <a:ln w="0"/>
                <a:solidFill>
                  <a:schemeClr val="tx1"/>
                </a:solidFill>
                <a:latin typeface="Segoe UI Light" panose="020B0502040204020203" pitchFamily="34" charset="0"/>
                <a:cs typeface="Segoe UI Light" panose="020B0502040204020203" pitchFamily="34" charset="0"/>
              </a:rPr>
              <a:t>Verify the identity of the person requesting help</a:t>
            </a:r>
          </a:p>
        </p:txBody>
      </p:sp>
      <p:grpSp>
        <p:nvGrpSpPr>
          <p:cNvPr id="16" name="Group 15">
            <a:extLst>
              <a:ext uri="{FF2B5EF4-FFF2-40B4-BE49-F238E27FC236}">
                <a16:creationId xmlns:a16="http://schemas.microsoft.com/office/drawing/2014/main" id="{24B1DA8E-89D7-4E5B-C8D0-70999994DAEF}"/>
              </a:ext>
            </a:extLst>
          </p:cNvPr>
          <p:cNvGrpSpPr/>
          <p:nvPr/>
        </p:nvGrpSpPr>
        <p:grpSpPr>
          <a:xfrm>
            <a:off x="4311216" y="1132663"/>
            <a:ext cx="1337336" cy="1840439"/>
            <a:chOff x="9254419" y="844542"/>
            <a:chExt cx="1982113" cy="2584458"/>
          </a:xfrm>
        </p:grpSpPr>
        <p:sp>
          <p:nvSpPr>
            <p:cNvPr id="17" name="Rounded Rectangle 36">
              <a:extLst>
                <a:ext uri="{FF2B5EF4-FFF2-40B4-BE49-F238E27FC236}">
                  <a16:creationId xmlns:a16="http://schemas.microsoft.com/office/drawing/2014/main" id="{6A200CA0-07A0-7C95-5FA5-F4C773C6680A}"/>
                </a:ext>
              </a:extLst>
            </p:cNvPr>
            <p:cNvSpPr/>
            <p:nvPr/>
          </p:nvSpPr>
          <p:spPr>
            <a:xfrm>
              <a:off x="9254419" y="844542"/>
              <a:ext cx="1982113" cy="461665"/>
            </a:xfrm>
            <a:prstGeom prst="roundRect">
              <a:avLst>
                <a:gd name="adj" fmla="val 4787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sp>
          <p:nvSpPr>
            <p:cNvPr id="19" name="Rounded Rectangle 37">
              <a:extLst>
                <a:ext uri="{FF2B5EF4-FFF2-40B4-BE49-F238E27FC236}">
                  <a16:creationId xmlns:a16="http://schemas.microsoft.com/office/drawing/2014/main" id="{B6A22B38-6873-4E60-D20A-4567D135D2CB}"/>
                </a:ext>
              </a:extLst>
            </p:cNvPr>
            <p:cNvSpPr/>
            <p:nvPr/>
          </p:nvSpPr>
          <p:spPr>
            <a:xfrm>
              <a:off x="9254419" y="1029384"/>
              <a:ext cx="1982113" cy="2399616"/>
            </a:xfrm>
            <a:prstGeom prst="roundRect">
              <a:avLst>
                <a:gd name="adj"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sp>
          <p:nvSpPr>
            <p:cNvPr id="21" name="Rounded Rectangle 38">
              <a:extLst>
                <a:ext uri="{FF2B5EF4-FFF2-40B4-BE49-F238E27FC236}">
                  <a16:creationId xmlns:a16="http://schemas.microsoft.com/office/drawing/2014/main" id="{1C196920-C571-E7DD-875C-0B464C305CD6}"/>
                </a:ext>
              </a:extLst>
            </p:cNvPr>
            <p:cNvSpPr/>
            <p:nvPr/>
          </p:nvSpPr>
          <p:spPr>
            <a:xfrm>
              <a:off x="9380019" y="1029384"/>
              <a:ext cx="1730911" cy="239961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sp>
        <p:nvSpPr>
          <p:cNvPr id="23" name="Rounded Rectangle 41">
            <a:extLst>
              <a:ext uri="{FF2B5EF4-FFF2-40B4-BE49-F238E27FC236}">
                <a16:creationId xmlns:a16="http://schemas.microsoft.com/office/drawing/2014/main" id="{90039D60-4C06-B34A-76C1-64A45506EEEA}"/>
              </a:ext>
            </a:extLst>
          </p:cNvPr>
          <p:cNvSpPr/>
          <p:nvPr/>
        </p:nvSpPr>
        <p:spPr>
          <a:xfrm>
            <a:off x="4462057" y="1610464"/>
            <a:ext cx="1016647" cy="543303"/>
          </a:xfrm>
          <a:prstGeom prst="roundRect">
            <a:avLst>
              <a:gd name="adj" fmla="val 6922"/>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VerifiedEmployee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Customer1 Employee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Issued by Customer1</a:t>
            </a:r>
          </a:p>
        </p:txBody>
      </p:sp>
      <p:sp>
        <p:nvSpPr>
          <p:cNvPr id="24" name="Rounded Rectangle 18">
            <a:extLst>
              <a:ext uri="{FF2B5EF4-FFF2-40B4-BE49-F238E27FC236}">
                <a16:creationId xmlns:a16="http://schemas.microsoft.com/office/drawing/2014/main" id="{F223D20E-215A-AB11-4CE9-41EBB42D1472}"/>
              </a:ext>
            </a:extLst>
          </p:cNvPr>
          <p:cNvSpPr/>
          <p:nvPr/>
        </p:nvSpPr>
        <p:spPr>
          <a:xfrm>
            <a:off x="4805802" y="2790323"/>
            <a:ext cx="628738" cy="119724"/>
          </a:xfrm>
          <a:prstGeom prst="roundRect">
            <a:avLst>
              <a:gd name="adj" fmla="val 44778"/>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Share</a:t>
            </a:r>
          </a:p>
        </p:txBody>
      </p:sp>
      <p:grpSp>
        <p:nvGrpSpPr>
          <p:cNvPr id="26" name="Group 25">
            <a:extLst>
              <a:ext uri="{FF2B5EF4-FFF2-40B4-BE49-F238E27FC236}">
                <a16:creationId xmlns:a16="http://schemas.microsoft.com/office/drawing/2014/main" id="{8662ABE6-E681-ECA9-F130-212E64608017}"/>
              </a:ext>
            </a:extLst>
          </p:cNvPr>
          <p:cNvGrpSpPr/>
          <p:nvPr/>
        </p:nvGrpSpPr>
        <p:grpSpPr>
          <a:xfrm>
            <a:off x="6606350" y="1122375"/>
            <a:ext cx="1337336" cy="1840439"/>
            <a:chOff x="9254419" y="844542"/>
            <a:chExt cx="1982113" cy="2584458"/>
          </a:xfrm>
        </p:grpSpPr>
        <p:sp>
          <p:nvSpPr>
            <p:cNvPr id="27" name="Rounded Rectangle 36">
              <a:extLst>
                <a:ext uri="{FF2B5EF4-FFF2-40B4-BE49-F238E27FC236}">
                  <a16:creationId xmlns:a16="http://schemas.microsoft.com/office/drawing/2014/main" id="{93B9B339-7892-4EBB-BB8D-02CF1B4F5AE3}"/>
                </a:ext>
              </a:extLst>
            </p:cNvPr>
            <p:cNvSpPr/>
            <p:nvPr/>
          </p:nvSpPr>
          <p:spPr>
            <a:xfrm>
              <a:off x="9254419" y="844542"/>
              <a:ext cx="1982113" cy="461665"/>
            </a:xfrm>
            <a:prstGeom prst="roundRect">
              <a:avLst>
                <a:gd name="adj" fmla="val 4787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sp>
          <p:nvSpPr>
            <p:cNvPr id="29" name="Rounded Rectangle 37">
              <a:extLst>
                <a:ext uri="{FF2B5EF4-FFF2-40B4-BE49-F238E27FC236}">
                  <a16:creationId xmlns:a16="http://schemas.microsoft.com/office/drawing/2014/main" id="{E9516D0D-8FE4-FAE6-43FB-6FFF18146119}"/>
                </a:ext>
              </a:extLst>
            </p:cNvPr>
            <p:cNvSpPr/>
            <p:nvPr/>
          </p:nvSpPr>
          <p:spPr>
            <a:xfrm>
              <a:off x="9254419" y="1029384"/>
              <a:ext cx="1982113" cy="2399616"/>
            </a:xfrm>
            <a:prstGeom prst="roundRect">
              <a:avLst>
                <a:gd name="adj"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sp>
          <p:nvSpPr>
            <p:cNvPr id="35" name="Rounded Rectangle 38">
              <a:extLst>
                <a:ext uri="{FF2B5EF4-FFF2-40B4-BE49-F238E27FC236}">
                  <a16:creationId xmlns:a16="http://schemas.microsoft.com/office/drawing/2014/main" id="{AA5B82E5-7711-FD09-1E06-4B84822B164F}"/>
                </a:ext>
              </a:extLst>
            </p:cNvPr>
            <p:cNvSpPr/>
            <p:nvPr/>
          </p:nvSpPr>
          <p:spPr>
            <a:xfrm>
              <a:off x="9380019" y="1029384"/>
              <a:ext cx="1730911" cy="239961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sp>
        <p:nvSpPr>
          <p:cNvPr id="37" name="Rounded Rectangle 18">
            <a:extLst>
              <a:ext uri="{FF2B5EF4-FFF2-40B4-BE49-F238E27FC236}">
                <a16:creationId xmlns:a16="http://schemas.microsoft.com/office/drawing/2014/main" id="{319B4922-6BDC-878E-D8A4-723316E273D2}"/>
              </a:ext>
            </a:extLst>
          </p:cNvPr>
          <p:cNvSpPr/>
          <p:nvPr/>
        </p:nvSpPr>
        <p:spPr>
          <a:xfrm>
            <a:off x="7100936" y="2780035"/>
            <a:ext cx="628738" cy="119724"/>
          </a:xfrm>
          <a:prstGeom prst="roundRect">
            <a:avLst>
              <a:gd name="adj" fmla="val 44778"/>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Share</a:t>
            </a:r>
          </a:p>
        </p:txBody>
      </p:sp>
      <p:sp>
        <p:nvSpPr>
          <p:cNvPr id="38" name="TextBox 37">
            <a:extLst>
              <a:ext uri="{FF2B5EF4-FFF2-40B4-BE49-F238E27FC236}">
                <a16:creationId xmlns:a16="http://schemas.microsoft.com/office/drawing/2014/main" id="{02665616-DD80-38E6-84B0-C1D14DEB0805}"/>
              </a:ext>
            </a:extLst>
          </p:cNvPr>
          <p:cNvSpPr txBox="1"/>
          <p:nvPr/>
        </p:nvSpPr>
        <p:spPr>
          <a:xfrm>
            <a:off x="5925256" y="1943032"/>
            <a:ext cx="471167"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OR</a:t>
            </a:r>
          </a:p>
        </p:txBody>
      </p:sp>
      <p:sp>
        <p:nvSpPr>
          <p:cNvPr id="39" name="Rounded Rectangle 41">
            <a:extLst>
              <a:ext uri="{FF2B5EF4-FFF2-40B4-BE49-F238E27FC236}">
                <a16:creationId xmlns:a16="http://schemas.microsoft.com/office/drawing/2014/main" id="{ECB69FAD-5B40-6927-2589-455B453AAD89}"/>
              </a:ext>
            </a:extLst>
          </p:cNvPr>
          <p:cNvSpPr/>
          <p:nvPr/>
        </p:nvSpPr>
        <p:spPr>
          <a:xfrm>
            <a:off x="6766692" y="1476026"/>
            <a:ext cx="1016647" cy="543303"/>
          </a:xfrm>
          <a:prstGeom prst="roundRect">
            <a:avLst>
              <a:gd name="adj" fmla="val 6922"/>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VerifiedEmployee</a:t>
            </a:r>
            <a:endPar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Customer1 Employee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Issued by Customer1</a:t>
            </a:r>
          </a:p>
        </p:txBody>
      </p:sp>
      <p:sp>
        <p:nvSpPr>
          <p:cNvPr id="36" name="Rounded Rectangle 41">
            <a:extLst>
              <a:ext uri="{FF2B5EF4-FFF2-40B4-BE49-F238E27FC236}">
                <a16:creationId xmlns:a16="http://schemas.microsoft.com/office/drawing/2014/main" id="{FF3702D9-8694-3523-8C80-4995412461A1}"/>
              </a:ext>
            </a:extLst>
          </p:cNvPr>
          <p:cNvSpPr/>
          <p:nvPr/>
        </p:nvSpPr>
        <p:spPr>
          <a:xfrm>
            <a:off x="6766691" y="1940733"/>
            <a:ext cx="1016647" cy="543303"/>
          </a:xfrm>
          <a:prstGeom prst="roundRect">
            <a:avLst>
              <a:gd name="adj" fmla="val 6922"/>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Verified Identity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IDV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Issued by IDV Partner</a:t>
            </a:r>
          </a:p>
        </p:txBody>
      </p:sp>
      <p:sp>
        <p:nvSpPr>
          <p:cNvPr id="40" name="TextBox 39">
            <a:extLst>
              <a:ext uri="{FF2B5EF4-FFF2-40B4-BE49-F238E27FC236}">
                <a16:creationId xmlns:a16="http://schemas.microsoft.com/office/drawing/2014/main" id="{0FBB1E8F-461E-722D-9606-25CC80567027}"/>
              </a:ext>
            </a:extLst>
          </p:cNvPr>
          <p:cNvSpPr txBox="1"/>
          <p:nvPr/>
        </p:nvSpPr>
        <p:spPr>
          <a:xfrm>
            <a:off x="8679557" y="4087085"/>
            <a:ext cx="270882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This entire flow can be customized and managed by the partner/customer IT team.</a:t>
            </a:r>
            <a:r>
              <a:rPr kumimoji="0" lang="en-US" sz="1800" b="0" i="0" u="none" strike="noStrike" kern="1200" cap="none" spc="0" normalizeH="0" noProof="0">
                <a:ln>
                  <a:noFill/>
                </a:ln>
                <a:solidFill>
                  <a:prstClr val="black"/>
                </a:solidFill>
                <a:effectLst/>
                <a:uLnTx/>
                <a:uFillTx/>
                <a:latin typeface="Segoe UI"/>
                <a:ea typeface="+mn-ea"/>
                <a:cs typeface="+mn-cs"/>
              </a:rPr>
              <a:t> GitHub sample is available at </a:t>
            </a:r>
            <a:r>
              <a:rPr kumimoji="0" lang="en-US" sz="1800" b="0" i="0" u="none" strike="noStrike" kern="1200" cap="none" spc="0" normalizeH="0" noProof="0">
                <a:ln>
                  <a:noFill/>
                </a:ln>
                <a:solidFill>
                  <a:prstClr val="black"/>
                </a:solidFill>
                <a:effectLst/>
                <a:uLnTx/>
                <a:uFillTx/>
                <a:latin typeface="Segoe UI"/>
                <a:ea typeface="+mn-ea"/>
                <a:cs typeface="+mn-cs"/>
                <a:hlinkClick r:id="rId6"/>
              </a:rPr>
              <a:t>https://aka.ms/vcsample</a:t>
            </a:r>
            <a:r>
              <a:rPr kumimoji="0" lang="en-US" sz="1800" b="0" i="0" u="none" strike="noStrike" kern="1200" cap="none" spc="0" normalizeH="0" noProof="0">
                <a:ln>
                  <a:noFill/>
                </a:ln>
                <a:solidFill>
                  <a:prstClr val="black"/>
                </a:solidFill>
                <a:effectLst/>
                <a:uLnTx/>
                <a:uFillTx/>
                <a:latin typeface="Segoe UI"/>
                <a:ea typeface="+mn-ea"/>
                <a:cs typeface="+mn-cs"/>
              </a:rPr>
              <a:t> </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77ABF429-1F58-481A-8819-715D5F64F444}"/>
              </a:ext>
            </a:extLst>
          </p:cNvPr>
          <p:cNvPicPr>
            <a:picLocks noChangeAspect="1"/>
          </p:cNvPicPr>
          <p:nvPr/>
        </p:nvPicPr>
        <p:blipFill>
          <a:blip r:embed="rId7"/>
          <a:stretch>
            <a:fillRect/>
          </a:stretch>
        </p:blipFill>
        <p:spPr>
          <a:xfrm>
            <a:off x="8248088" y="739590"/>
            <a:ext cx="1072682" cy="2192410"/>
          </a:xfrm>
          <a:prstGeom prst="rect">
            <a:avLst/>
          </a:prstGeom>
        </p:spPr>
      </p:pic>
      <p:pic>
        <p:nvPicPr>
          <p:cNvPr id="5" name="Picture 4">
            <a:extLst>
              <a:ext uri="{FF2B5EF4-FFF2-40B4-BE49-F238E27FC236}">
                <a16:creationId xmlns:a16="http://schemas.microsoft.com/office/drawing/2014/main" id="{D155B6B5-3005-3DAB-2777-AA75557FC4CF}"/>
              </a:ext>
            </a:extLst>
          </p:cNvPr>
          <p:cNvPicPr>
            <a:picLocks noChangeAspect="1"/>
          </p:cNvPicPr>
          <p:nvPr/>
        </p:nvPicPr>
        <p:blipFill>
          <a:blip r:embed="rId8"/>
          <a:stretch>
            <a:fillRect/>
          </a:stretch>
        </p:blipFill>
        <p:spPr>
          <a:xfrm>
            <a:off x="10824291" y="765842"/>
            <a:ext cx="1072682" cy="2192410"/>
          </a:xfrm>
          <a:prstGeom prst="rect">
            <a:avLst/>
          </a:prstGeom>
        </p:spPr>
      </p:pic>
      <p:pic>
        <p:nvPicPr>
          <p:cNvPr id="6" name="Picture 5">
            <a:extLst>
              <a:ext uri="{FF2B5EF4-FFF2-40B4-BE49-F238E27FC236}">
                <a16:creationId xmlns:a16="http://schemas.microsoft.com/office/drawing/2014/main" id="{2AE59EEC-5224-0FED-595C-0EF59878F5C5}"/>
              </a:ext>
              <a:ext uri="{C183D7F6-B498-43B3-948B-1728B52AA6E4}">
                <adec:decorative xmlns:adec="http://schemas.microsoft.com/office/drawing/2017/decorative" val="1"/>
              </a:ext>
            </a:extLst>
          </p:cNvPr>
          <p:cNvPicPr>
            <a:picLocks/>
          </p:cNvPicPr>
          <p:nvPr/>
        </p:nvPicPr>
        <p:blipFill>
          <a:blip r:embed="rId9"/>
          <a:stretch>
            <a:fillRect/>
          </a:stretch>
        </p:blipFill>
        <p:spPr>
          <a:xfrm>
            <a:off x="9511708" y="765842"/>
            <a:ext cx="1033299" cy="2192410"/>
          </a:xfrm>
          <a:prstGeom prst="rect">
            <a:avLst/>
          </a:prstGeom>
        </p:spPr>
      </p:pic>
      <p:pic>
        <p:nvPicPr>
          <p:cNvPr id="83" name="Picture 2" descr="Scan me!">
            <a:extLst>
              <a:ext uri="{FF2B5EF4-FFF2-40B4-BE49-F238E27FC236}">
                <a16:creationId xmlns:a16="http://schemas.microsoft.com/office/drawing/2014/main" id="{27C6A47C-2168-122E-A6D5-D9BDD4038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11" y="4855739"/>
            <a:ext cx="366319" cy="36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06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7" grpId="0" build="p"/>
      <p:bldP spid="8" grpId="0" build="p"/>
      <p:bldP spid="20" grpId="0" animBg="1"/>
      <p:bldP spid="48" grpId="0" animBg="1"/>
      <p:bldP spid="50" grpId="0" animBg="1"/>
      <p:bldP spid="22" grpId="0"/>
      <p:bldP spid="25" grpId="0" animBg="1"/>
      <p:bldP spid="45" grpId="0" animBg="1"/>
      <p:bldP spid="4" grpId="0" animBg="1"/>
      <p:bldP spid="10" grpId="0" animBg="1"/>
      <p:bldP spid="14" grpId="0"/>
      <p:bldP spid="81" grpId="0"/>
      <p:bldP spid="85" grpId="0"/>
      <p:bldP spid="86" grpId="0"/>
      <p:bldP spid="9" grpId="0" animBg="1"/>
      <p:bldP spid="12" grpId="0" build="p"/>
      <p:bldP spid="23" grpId="0" animBg="1"/>
      <p:bldP spid="24" grpId="0" animBg="1"/>
      <p:bldP spid="37" grpId="0" animBg="1"/>
      <p:bldP spid="38" grpId="0"/>
      <p:bldP spid="39" grpId="0" animBg="1"/>
      <p:bldP spid="36" grpId="0" animBg="1"/>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37727" y="454118"/>
            <a:ext cx="8047462" cy="806572"/>
          </a:xfrm>
        </p:spPr>
        <p:txBody>
          <a:bodyPr/>
          <a:lstStyle/>
          <a:p>
            <a:r>
              <a:rPr lang="en-US" sz="3200">
                <a:solidFill>
                  <a:srgbClr val="000000"/>
                </a:solidFill>
              </a:rPr>
              <a:t>Version History</a:t>
            </a:r>
            <a:endParaRPr lang="de-AT" sz="3200">
              <a:solidFill>
                <a:srgbClr val="000000"/>
              </a:solidFill>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4000425795"/>
              </p:ext>
            </p:extLst>
          </p:nvPr>
        </p:nvGraphicFramePr>
        <p:xfrm>
          <a:off x="566666" y="1256106"/>
          <a:ext cx="10748616" cy="2833149"/>
        </p:xfrm>
        <a:graphic>
          <a:graphicData uri="http://schemas.openxmlformats.org/drawingml/2006/table">
            <a:tbl>
              <a:tblPr firstRow="1" bandRow="1">
                <a:tableStyleId>{073A0DAA-6AF3-43AB-8588-CEC1D06C72B9}</a:tableStyleId>
              </a:tblPr>
              <a:tblGrid>
                <a:gridCol w="3582872">
                  <a:extLst>
                    <a:ext uri="{9D8B030D-6E8A-4147-A177-3AD203B41FA5}">
                      <a16:colId xmlns:a16="http://schemas.microsoft.com/office/drawing/2014/main" val="2338581864"/>
                    </a:ext>
                  </a:extLst>
                </a:gridCol>
                <a:gridCol w="3582872">
                  <a:extLst>
                    <a:ext uri="{9D8B030D-6E8A-4147-A177-3AD203B41FA5}">
                      <a16:colId xmlns:a16="http://schemas.microsoft.com/office/drawing/2014/main" val="4037759615"/>
                    </a:ext>
                  </a:extLst>
                </a:gridCol>
                <a:gridCol w="3582872">
                  <a:extLst>
                    <a:ext uri="{9D8B030D-6E8A-4147-A177-3AD203B41FA5}">
                      <a16:colId xmlns:a16="http://schemas.microsoft.com/office/drawing/2014/main" val="1825272392"/>
                    </a:ext>
                  </a:extLst>
                </a:gridCol>
              </a:tblGrid>
              <a:tr h="487133">
                <a:tc>
                  <a:txBody>
                    <a:bodyPr/>
                    <a:lstStyle/>
                    <a:p>
                      <a:r>
                        <a:rPr lang="en-US" sz="1800"/>
                        <a:t>Version</a:t>
                      </a:r>
                      <a:endParaRPr lang="de-AT" sz="1800"/>
                    </a:p>
                  </a:txBody>
                  <a:tcPr marL="91403" marR="91403" marT="45701" marB="45701" anchor="ctr">
                    <a:solidFill>
                      <a:srgbClr val="0078D4"/>
                    </a:solidFill>
                  </a:tcPr>
                </a:tc>
                <a:tc>
                  <a:txBody>
                    <a:bodyPr/>
                    <a:lstStyle/>
                    <a:p>
                      <a:r>
                        <a:rPr lang="en-US" sz="1800"/>
                        <a:t>Changes</a:t>
                      </a:r>
                      <a:endParaRPr lang="de-AT" sz="1800"/>
                    </a:p>
                  </a:txBody>
                  <a:tcPr marL="91403" marR="91403" marT="45701" marB="45701" anchor="ctr">
                    <a:solidFill>
                      <a:srgbClr val="0078D4"/>
                    </a:solidFill>
                  </a:tcPr>
                </a:tc>
                <a:tc>
                  <a:txBody>
                    <a:bodyPr/>
                    <a:lstStyle/>
                    <a:p>
                      <a:r>
                        <a:rPr lang="en-US" sz="1800"/>
                        <a:t>Date</a:t>
                      </a:r>
                      <a:endParaRPr lang="de-AT" sz="1800"/>
                    </a:p>
                  </a:txBody>
                  <a:tcPr marL="91403" marR="91403" marT="45701" marB="45701" anchor="ctr">
                    <a:solidFill>
                      <a:srgbClr val="0078D4"/>
                    </a:solidFill>
                  </a:tcPr>
                </a:tc>
                <a:extLst>
                  <a:ext uri="{0D108BD9-81ED-4DB2-BD59-A6C34878D82A}">
                    <a16:rowId xmlns:a16="http://schemas.microsoft.com/office/drawing/2014/main" val="47045812"/>
                  </a:ext>
                </a:extLst>
              </a:tr>
              <a:tr h="1173008">
                <a:tc>
                  <a:txBody>
                    <a:bodyPr/>
                    <a:lstStyle/>
                    <a:p>
                      <a:pPr>
                        <a:spcBef>
                          <a:spcPts val="1800"/>
                        </a:spcBef>
                        <a:spcAft>
                          <a:spcPts val="0"/>
                        </a:spcAft>
                      </a:pPr>
                      <a:r>
                        <a:rPr lang="de-AT" sz="1800" dirty="0">
                          <a:solidFill>
                            <a:srgbClr val="000000"/>
                          </a:solidFill>
                          <a:effectLst/>
                          <a:latin typeface="+mn-lt"/>
                          <a:ea typeface="Calibri" panose="020F0502020204030204" pitchFamily="34" charset="0"/>
                        </a:rPr>
                        <a:t>1.0</a:t>
                      </a:r>
                    </a:p>
                  </a:txBody>
                  <a:tcPr marL="68552" marR="68552" marT="89619" marB="0">
                    <a:solidFill>
                      <a:srgbClr val="E6E6E6"/>
                    </a:solidFill>
                  </a:tcPr>
                </a:tc>
                <a:tc>
                  <a:txBody>
                    <a:bodyPr/>
                    <a:lstStyle/>
                    <a:p>
                      <a:pPr marL="0" indent="0">
                        <a:spcBef>
                          <a:spcPts val="1800"/>
                        </a:spcBef>
                        <a:spcAft>
                          <a:spcPts val="0"/>
                        </a:spcAft>
                        <a:buFont typeface="Arial" panose="020B0604020202020204" pitchFamily="34" charset="0"/>
                        <a:buNone/>
                      </a:pPr>
                      <a:r>
                        <a:rPr lang="de-AT" sz="1800">
                          <a:solidFill>
                            <a:srgbClr val="000000"/>
                          </a:solidFill>
                          <a:effectLst/>
                          <a:latin typeface="+mn-lt"/>
                          <a:ea typeface="Calibri" panose="020F0502020204030204" pitchFamily="34" charset="0"/>
                        </a:rPr>
                        <a:t>Initial Release.</a:t>
                      </a:r>
                    </a:p>
                  </a:txBody>
                  <a:tcPr marL="68552" marR="68552" marT="89619" marB="0">
                    <a:solidFill>
                      <a:srgbClr val="E6E6E6"/>
                    </a:solidFill>
                  </a:tcPr>
                </a:tc>
                <a:tc>
                  <a:txBody>
                    <a:bodyPr/>
                    <a:lstStyle/>
                    <a:p>
                      <a:pPr>
                        <a:spcBef>
                          <a:spcPts val="1800"/>
                        </a:spcBef>
                        <a:spcAft>
                          <a:spcPts val="0"/>
                        </a:spcAft>
                      </a:pPr>
                      <a:r>
                        <a:rPr lang="de-AT" sz="1800" dirty="0">
                          <a:solidFill>
                            <a:srgbClr val="000000"/>
                          </a:solidFill>
                          <a:effectLst/>
                          <a:latin typeface="+mn-lt"/>
                          <a:ea typeface="Calibri" panose="020F0502020204030204" pitchFamily="34" charset="0"/>
                        </a:rPr>
                        <a:t>18th Sept 2024</a:t>
                      </a:r>
                    </a:p>
                  </a:txBody>
                  <a:tcPr marL="68552" marR="68552" marT="89619" marB="0">
                    <a:solidFill>
                      <a:srgbClr val="E6E6E6"/>
                    </a:solidFill>
                  </a:tcPr>
                </a:tc>
                <a:extLst>
                  <a:ext uri="{0D108BD9-81ED-4DB2-BD59-A6C34878D82A}">
                    <a16:rowId xmlns:a16="http://schemas.microsoft.com/office/drawing/2014/main" val="1539365503"/>
                  </a:ext>
                </a:extLst>
              </a:tr>
              <a:tr h="1173008">
                <a:tc>
                  <a:txBody>
                    <a:bodyPr/>
                    <a:lstStyle/>
                    <a:p>
                      <a:pPr>
                        <a:spcBef>
                          <a:spcPts val="1800"/>
                        </a:spcBef>
                        <a:spcAft>
                          <a:spcPts val="0"/>
                        </a:spcAft>
                      </a:pPr>
                      <a:r>
                        <a:rPr lang="de-AT" sz="1800" dirty="0">
                          <a:solidFill>
                            <a:srgbClr val="000000"/>
                          </a:solidFill>
                          <a:effectLst/>
                          <a:latin typeface="+mn-lt"/>
                          <a:ea typeface="Calibri" panose="020F0502020204030204" pitchFamily="34" charset="0"/>
                        </a:rPr>
                        <a:t>2.0</a:t>
                      </a:r>
                    </a:p>
                  </a:txBody>
                  <a:tcPr marL="68552" marR="68552" marT="89619" marB="0">
                    <a:solidFill>
                      <a:srgbClr val="E6E6E6"/>
                    </a:solidFill>
                  </a:tcPr>
                </a:tc>
                <a:tc>
                  <a:txBody>
                    <a:bodyPr/>
                    <a:lstStyle/>
                    <a:p>
                      <a:pPr marL="0" indent="0">
                        <a:spcBef>
                          <a:spcPts val="1800"/>
                        </a:spcBef>
                        <a:spcAft>
                          <a:spcPts val="0"/>
                        </a:spcAft>
                        <a:buFont typeface="Arial" panose="020B0604020202020204" pitchFamily="34" charset="0"/>
                        <a:buNone/>
                      </a:pPr>
                      <a:r>
                        <a:rPr lang="de-AT" sz="1800" dirty="0">
                          <a:solidFill>
                            <a:srgbClr val="000000"/>
                          </a:solidFill>
                          <a:effectLst/>
                          <a:latin typeface="+mn-lt"/>
                          <a:ea typeface="Calibri" panose="020F0502020204030204" pitchFamily="34" charset="0"/>
                        </a:rPr>
                        <a:t>GitHub sample update</a:t>
                      </a:r>
                    </a:p>
                  </a:txBody>
                  <a:tcPr marL="68552" marR="68552" marT="89619" marB="0">
                    <a:solidFill>
                      <a:srgbClr val="E6E6E6"/>
                    </a:solidFill>
                  </a:tcPr>
                </a:tc>
                <a:tc>
                  <a:txBody>
                    <a:bodyPr/>
                    <a:lstStyle/>
                    <a:p>
                      <a:pPr>
                        <a:spcBef>
                          <a:spcPts val="1800"/>
                        </a:spcBef>
                        <a:spcAft>
                          <a:spcPts val="0"/>
                        </a:spcAft>
                      </a:pPr>
                      <a:r>
                        <a:rPr lang="de-AT" sz="1800" dirty="0">
                          <a:solidFill>
                            <a:srgbClr val="000000"/>
                          </a:solidFill>
                          <a:effectLst/>
                          <a:latin typeface="+mn-lt"/>
                          <a:ea typeface="Calibri" panose="020F0502020204030204" pitchFamily="34" charset="0"/>
                        </a:rPr>
                        <a:t>3rd April 2025</a:t>
                      </a:r>
                    </a:p>
                  </a:txBody>
                  <a:tcPr marL="68552" marR="68552" marT="89619" marB="0">
                    <a:solidFill>
                      <a:srgbClr val="E6E6E6"/>
                    </a:solidFill>
                  </a:tcPr>
                </a:tc>
                <a:extLst>
                  <a:ext uri="{0D108BD9-81ED-4DB2-BD59-A6C34878D82A}">
                    <a16:rowId xmlns:a16="http://schemas.microsoft.com/office/drawing/2014/main" val="2147453597"/>
                  </a:ext>
                </a:extLst>
              </a:tr>
            </a:tbl>
          </a:graphicData>
        </a:graphic>
      </p:graphicFrame>
      <p:sp>
        <p:nvSpPr>
          <p:cNvPr id="11" name="Diagonal Stripe 10">
            <a:extLst>
              <a:ext uri="{FF2B5EF4-FFF2-40B4-BE49-F238E27FC236}">
                <a16:creationId xmlns:a16="http://schemas.microsoft.com/office/drawing/2014/main" id="{B27E39F4-3638-4744-9899-CAEE426BCAD4}"/>
              </a:ext>
              <a:ext uri="{C183D7F6-B498-43B3-948B-1728B52AA6E4}">
                <adec:decorative xmlns:adec="http://schemas.microsoft.com/office/drawing/2017/decorative" val="1"/>
              </a:ext>
            </a:extLst>
          </p:cNvPr>
          <p:cNvSpPr/>
          <p:nvPr/>
        </p:nvSpPr>
        <p:spPr bwMode="auto">
          <a:xfrm rot="5400000">
            <a:off x="10742476" y="-43881"/>
            <a:ext cx="1404056" cy="1491818"/>
          </a:xfrm>
          <a:prstGeom prst="diagStripe">
            <a:avLst>
              <a:gd name="adj" fmla="val 54378"/>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5" tIns="45695" rIns="45695" bIns="45695" numCol="1" spcCol="0" rtlCol="0" fromWordArt="0" anchor="ctr" anchorCtr="0" forceAA="0" compatLnSpc="1">
            <a:prstTxWarp prst="textNoShape">
              <a:avLst/>
            </a:prstTxWarp>
            <a:noAutofit/>
          </a:bodyPr>
          <a:lstStyle/>
          <a:p>
            <a:pPr algn="ctr" defTabSz="913562" fontAlgn="base">
              <a:spcBef>
                <a:spcPct val="0"/>
              </a:spcBef>
              <a:spcAft>
                <a:spcPct val="0"/>
              </a:spcAft>
              <a:defRPr/>
            </a:pPr>
            <a:endParaRPr lang="de-AT" sz="2199">
              <a:solidFill>
                <a:srgbClr val="FFFFFF"/>
              </a:solidFill>
              <a:latin typeface="Segoe UI"/>
              <a:ea typeface="Segoe UI" pitchFamily="34" charset="0"/>
              <a:cs typeface="Segoe UI" pitchFamily="34" charset="0"/>
            </a:endParaRPr>
          </a:p>
        </p:txBody>
      </p:sp>
      <p:sp>
        <p:nvSpPr>
          <p:cNvPr id="13" name="TextBox 12">
            <a:extLst>
              <a:ext uri="{FF2B5EF4-FFF2-40B4-BE49-F238E27FC236}">
                <a16:creationId xmlns:a16="http://schemas.microsoft.com/office/drawing/2014/main" id="{4ACB8747-5B85-4F63-9D4E-D99EDC84AFE1}"/>
              </a:ext>
            </a:extLst>
          </p:cNvPr>
          <p:cNvSpPr txBox="1"/>
          <p:nvPr/>
        </p:nvSpPr>
        <p:spPr>
          <a:xfrm rot="2590291">
            <a:off x="10883057" y="411084"/>
            <a:ext cx="1507837" cy="307777"/>
          </a:xfrm>
          <a:prstGeom prst="rect">
            <a:avLst/>
          </a:prstGeom>
          <a:noFill/>
        </p:spPr>
        <p:txBody>
          <a:bodyPr wrap="square" lIns="0" tIns="0" rIns="0" bIns="0" rtlCol="0">
            <a:spAutoFit/>
          </a:bodyPr>
          <a:lstStyle/>
          <a:p>
            <a:pPr algn="ctr" defTabSz="913952">
              <a:defRPr/>
            </a:pPr>
            <a:r>
              <a:rPr lang="en-US" sz="2000" spc="-70">
                <a:solidFill>
                  <a:srgbClr val="FFFFFF"/>
                </a:solidFill>
                <a:latin typeface="+mj-lt"/>
              </a:rPr>
              <a:t>hidden slide</a:t>
            </a:r>
          </a:p>
        </p:txBody>
      </p:sp>
    </p:spTree>
    <p:extLst>
      <p:ext uri="{BB962C8B-B14F-4D97-AF65-F5344CB8AC3E}">
        <p14:creationId xmlns:p14="http://schemas.microsoft.com/office/powerpoint/2010/main" val="426183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126FA-F237-B71B-7A3D-A8A12A5FA2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B7555B-86CC-F770-66EA-B06EFC1B5967}"/>
              </a:ext>
            </a:extLst>
          </p:cNvPr>
          <p:cNvSpPr>
            <a:spLocks noGrp="1"/>
          </p:cNvSpPr>
          <p:nvPr>
            <p:ph type="title" idx="4294967295"/>
          </p:nvPr>
        </p:nvSpPr>
        <p:spPr>
          <a:xfrm>
            <a:off x="588263" y="-619313"/>
            <a:ext cx="11018520" cy="553998"/>
          </a:xfrm>
        </p:spPr>
        <p:txBody>
          <a:bodyPr vert="horz" wrap="square" lIns="0" tIns="0" rIns="0" bIns="0" rtlCol="0" anchor="b">
            <a:spAutoFit/>
          </a:bodyPr>
          <a:lstStyle/>
          <a:p>
            <a:endParaRPr lang="en-US"/>
          </a:p>
        </p:txBody>
      </p:sp>
      <p:sp>
        <p:nvSpPr>
          <p:cNvPr id="4" name="Rectangle: Rounded Corners 3">
            <a:extLst>
              <a:ext uri="{FF2B5EF4-FFF2-40B4-BE49-F238E27FC236}">
                <a16:creationId xmlns:a16="http://schemas.microsoft.com/office/drawing/2014/main" id="{38E96EFA-AF92-2BFE-409D-C0C45E25A5F5}"/>
              </a:ext>
              <a:ext uri="{C183D7F6-B498-43B3-948B-1728B52AA6E4}">
                <adec:decorative xmlns:adec="http://schemas.microsoft.com/office/drawing/2017/decorative" val="1"/>
              </a:ext>
            </a:extLst>
          </p:cNvPr>
          <p:cNvSpPr/>
          <p:nvPr/>
        </p:nvSpPr>
        <p:spPr bwMode="auto">
          <a:xfrm>
            <a:off x="112144" y="161387"/>
            <a:ext cx="11947584" cy="6601721"/>
          </a:xfrm>
          <a:prstGeom prst="roundRect">
            <a:avLst>
              <a:gd name="adj" fmla="val 4263"/>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IDEMIA VC for helpdesk">
            <a:hlinkClick r:id="" action="ppaction://media"/>
            <a:extLst>
              <a:ext uri="{FF2B5EF4-FFF2-40B4-BE49-F238E27FC236}">
                <a16:creationId xmlns:a16="http://schemas.microsoft.com/office/drawing/2014/main" id="{CA118C82-183F-6228-A6A8-2C7C000CD4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1283" y="294003"/>
            <a:ext cx="9869434" cy="6269993"/>
          </a:xfrm>
          <a:prstGeom prst="rect">
            <a:avLst/>
          </a:prstGeom>
        </p:spPr>
      </p:pic>
    </p:spTree>
    <p:extLst>
      <p:ext uri="{BB962C8B-B14F-4D97-AF65-F5344CB8AC3E}">
        <p14:creationId xmlns:p14="http://schemas.microsoft.com/office/powerpoint/2010/main" val="3488242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0742A-FB43-D213-1758-2DFAD5C232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7E5B15-101C-F72D-2D86-40E95D029BA4}"/>
              </a:ext>
            </a:extLst>
          </p:cNvPr>
          <p:cNvSpPr>
            <a:spLocks noGrp="1"/>
          </p:cNvSpPr>
          <p:nvPr>
            <p:ph type="title"/>
          </p:nvPr>
        </p:nvSpPr>
        <p:spPr>
          <a:xfrm>
            <a:off x="491107" y="3429000"/>
            <a:ext cx="4425450" cy="1231106"/>
          </a:xfrm>
        </p:spPr>
        <p:txBody>
          <a:bodyPr wrap="square" anchor="b">
            <a:normAutofit fontScale="90000"/>
          </a:bodyPr>
          <a:lstStyle/>
          <a:p>
            <a:pPr>
              <a:lnSpc>
                <a:spcPct val="90000"/>
              </a:lnSpc>
            </a:pPr>
            <a:r>
              <a:rPr lang="en-US" sz="3600" b="1"/>
              <a:t>Set up and deploy:</a:t>
            </a:r>
            <a:br>
              <a:rPr lang="en-US" sz="3600" b="1"/>
            </a:br>
            <a:r>
              <a:rPr lang="en-US" sz="3600"/>
              <a:t>Verified help desk &amp; account recovery</a:t>
            </a:r>
            <a:br>
              <a:rPr lang="en-US" sz="1600" b="1"/>
            </a:br>
            <a:endParaRPr lang="en-US" sz="1600" b="1"/>
          </a:p>
        </p:txBody>
      </p:sp>
      <p:pic>
        <p:nvPicPr>
          <p:cNvPr id="3" name="Picture 2" descr="A person sitting at a desk with a phone on the screen&#10;&#10;AI-generated content may be incorrect.">
            <a:extLst>
              <a:ext uri="{FF2B5EF4-FFF2-40B4-BE49-F238E27FC236}">
                <a16:creationId xmlns:a16="http://schemas.microsoft.com/office/drawing/2014/main" id="{215DF983-312A-9DAC-346D-D2B9E79F2A9E}"/>
              </a:ext>
            </a:extLst>
          </p:cNvPr>
          <p:cNvPicPr>
            <a:picLocks noChangeAspect="1"/>
          </p:cNvPicPr>
          <p:nvPr/>
        </p:nvPicPr>
        <p:blipFill>
          <a:blip r:embed="rId3">
            <a:extLst>
              <a:ext uri="{28A0092B-C50C-407E-A947-70E740481C1C}">
                <a14:useLocalDpi xmlns:a14="http://schemas.microsoft.com/office/drawing/2010/main" val="0"/>
              </a:ext>
            </a:extLst>
          </a:blip>
          <a:srcRect l="11062" r="49"/>
          <a:stretch/>
        </p:blipFill>
        <p:spPr>
          <a:xfrm>
            <a:off x="6096000" y="10"/>
            <a:ext cx="6096000" cy="6857990"/>
          </a:xfrm>
          <a:prstGeom prst="rect">
            <a:avLst/>
          </a:prstGeom>
          <a:noFill/>
        </p:spPr>
      </p:pic>
    </p:spTree>
    <p:extLst>
      <p:ext uri="{BB962C8B-B14F-4D97-AF65-F5344CB8AC3E}">
        <p14:creationId xmlns:p14="http://schemas.microsoft.com/office/powerpoint/2010/main" val="1189095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900A72D-46C6-A5BA-E83A-9089B034B45E}"/>
              </a:ext>
            </a:extLst>
          </p:cNvPr>
          <p:cNvSpPr txBox="1">
            <a:spLocks/>
          </p:cNvSpPr>
          <p:nvPr/>
        </p:nvSpPr>
        <p:spPr>
          <a:xfrm>
            <a:off x="153614" y="1857399"/>
            <a:ext cx="4530673" cy="4127157"/>
          </a:xfrm>
          <a:prstGeom prst="rect">
            <a:avLst/>
          </a:prstGeom>
        </p:spPr>
        <p:txBody>
          <a:bodyP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32742" rtl="0" eaLnBrk="1" fontAlgn="auto" latinLnBrk="0" hangingPunct="1">
              <a:lnSpc>
                <a:spcPct val="150000"/>
              </a:lnSpc>
              <a:spcBef>
                <a:spcPct val="20000"/>
              </a:spcBef>
              <a:spcAft>
                <a:spcPts val="0"/>
              </a:spcAft>
              <a:buClrTx/>
              <a:buSzPct val="90000"/>
              <a:buFont typeface="Wingdings" panose="05000000000000000000" pitchFamily="2" charset="2"/>
              <a:buAutoNum type="arabicPeriod"/>
              <a:tabLst/>
              <a:defRPr/>
            </a:pPr>
            <a:r>
              <a:rPr kumimoji="0" lang="en-US" sz="1800" b="0" i="0" u="none" strike="noStrike" kern="1200" cap="none" spc="0" normalizeH="0" baseline="0" noProof="0">
                <a:ln>
                  <a:noFill/>
                </a:ln>
                <a:solidFill>
                  <a:srgbClr val="FFFFFF"/>
                </a:solidFill>
                <a:effectLst/>
                <a:uLnTx/>
                <a:uFillTx/>
                <a:latin typeface="Segoe UI"/>
                <a:ea typeface="+mn-ea"/>
                <a:cs typeface="Segoe Sans Text Semibold" pitchFamily="2" charset="0"/>
              </a:rPr>
              <a:t>Request APIs (Client API) for issue and verify functions</a:t>
            </a:r>
          </a:p>
          <a:p>
            <a:pPr marL="342900" marR="0" lvl="0" indent="-342900" algn="l" defTabSz="932742" rtl="0" eaLnBrk="1" fontAlgn="auto" latinLnBrk="0" hangingPunct="1">
              <a:lnSpc>
                <a:spcPct val="150000"/>
              </a:lnSpc>
              <a:spcBef>
                <a:spcPct val="20000"/>
              </a:spcBef>
              <a:spcAft>
                <a:spcPts val="0"/>
              </a:spcAft>
              <a:buClrTx/>
              <a:buSzPct val="90000"/>
              <a:buFont typeface="Wingdings" panose="05000000000000000000" pitchFamily="2" charset="2"/>
              <a:buAutoNum type="arabicPeriod"/>
              <a:tabLst/>
              <a:defRPr/>
            </a:pPr>
            <a:r>
              <a:rPr kumimoji="0" lang="en-US" sz="1800" b="0" i="0" u="none" strike="noStrike" kern="1200" cap="none" spc="0" normalizeH="0" baseline="0" noProof="0">
                <a:ln>
                  <a:noFill/>
                </a:ln>
                <a:solidFill>
                  <a:srgbClr val="FFFFFF"/>
                </a:solidFill>
                <a:effectLst/>
                <a:uLnTx/>
                <a:uFillTx/>
                <a:latin typeface="Segoe UI"/>
                <a:ea typeface="+mn-ea"/>
                <a:cs typeface="Segoe Sans Text Semibold" pitchFamily="2" charset="0"/>
              </a:rPr>
              <a:t>Admin APIs to perform admin functions and add such functions to your own custom build control panels</a:t>
            </a:r>
          </a:p>
          <a:p>
            <a:pPr marL="571500" marR="0" lvl="1" indent="-342900" algn="l" defTabSz="932742" rtl="0" eaLnBrk="1" fontAlgn="auto" latinLnBrk="0" hangingPunct="1">
              <a:lnSpc>
                <a:spcPct val="150000"/>
              </a:lnSpc>
              <a:spcBef>
                <a:spcPct val="20000"/>
              </a:spcBef>
              <a:spcAft>
                <a:spcPts val="0"/>
              </a:spcAft>
              <a:buClrTx/>
              <a:buSzPct val="90000"/>
              <a:buFont typeface="Wingdings" panose="05000000000000000000" pitchFamily="2" charset="2"/>
              <a:buAutoNum type="arabicPeriod"/>
              <a:tabLst/>
              <a:defRPr/>
            </a:pPr>
            <a:r>
              <a:rPr kumimoji="0" lang="en-US" sz="1200" b="0" i="0" u="none" strike="noStrike" kern="1200" cap="none" spc="0" normalizeH="0" baseline="0" noProof="0">
                <a:ln>
                  <a:noFill/>
                </a:ln>
                <a:solidFill>
                  <a:srgbClr val="FFFFFF"/>
                </a:solidFill>
                <a:effectLst/>
                <a:uLnTx/>
                <a:uFillTx/>
                <a:latin typeface="Segoe UI"/>
                <a:ea typeface="+mn-ea"/>
                <a:cs typeface="Segoe Sans Text Semibold" pitchFamily="2" charset="0"/>
              </a:rPr>
              <a:t>Onboard</a:t>
            </a:r>
          </a:p>
          <a:p>
            <a:pPr marL="571500" marR="0" lvl="1" indent="-342900" algn="l" defTabSz="932742" rtl="0" eaLnBrk="1" fontAlgn="auto" latinLnBrk="0" hangingPunct="1">
              <a:lnSpc>
                <a:spcPct val="150000"/>
              </a:lnSpc>
              <a:spcBef>
                <a:spcPct val="20000"/>
              </a:spcBef>
              <a:spcAft>
                <a:spcPts val="0"/>
              </a:spcAft>
              <a:buClrTx/>
              <a:buSzPct val="90000"/>
              <a:buFont typeface="Wingdings" panose="05000000000000000000" pitchFamily="2" charset="2"/>
              <a:buAutoNum type="arabicPeriod"/>
              <a:tabLst/>
              <a:defRPr/>
            </a:pPr>
            <a:r>
              <a:rPr kumimoji="0" lang="en-US" sz="1200" b="0" i="0" u="none" strike="noStrike" kern="1200" cap="none" spc="0" normalizeH="0" baseline="0" noProof="0">
                <a:ln>
                  <a:noFill/>
                </a:ln>
                <a:solidFill>
                  <a:srgbClr val="FFFFFF"/>
                </a:solidFill>
                <a:effectLst/>
                <a:uLnTx/>
                <a:uFillTx/>
                <a:latin typeface="Segoe UI"/>
                <a:ea typeface="+mn-ea"/>
                <a:cs typeface="Segoe Sans Text Semibold" pitchFamily="2" charset="0"/>
              </a:rPr>
              <a:t>Credential contracts</a:t>
            </a:r>
          </a:p>
          <a:p>
            <a:pPr marL="571500" marR="0" lvl="1" indent="-342900" algn="l" defTabSz="932742" rtl="0" eaLnBrk="1" fontAlgn="auto" latinLnBrk="0" hangingPunct="1">
              <a:lnSpc>
                <a:spcPct val="150000"/>
              </a:lnSpc>
              <a:spcBef>
                <a:spcPct val="20000"/>
              </a:spcBef>
              <a:spcAft>
                <a:spcPts val="0"/>
              </a:spcAft>
              <a:buClrTx/>
              <a:buSzPct val="90000"/>
              <a:buFont typeface="Wingdings" panose="05000000000000000000" pitchFamily="2" charset="2"/>
              <a:buAutoNum type="arabicPeriod"/>
              <a:tabLst/>
              <a:defRPr/>
            </a:pPr>
            <a:r>
              <a:rPr kumimoji="0" lang="en-US" sz="1200" b="0" i="0" u="none" strike="noStrike" kern="1200" cap="none" spc="0" normalizeH="0" baseline="0" noProof="0">
                <a:ln>
                  <a:noFill/>
                </a:ln>
                <a:solidFill>
                  <a:srgbClr val="FFFFFF"/>
                </a:solidFill>
                <a:effectLst/>
                <a:uLnTx/>
                <a:uFillTx/>
                <a:latin typeface="Segoe UI"/>
                <a:ea typeface="+mn-ea"/>
                <a:cs typeface="Segoe Sans Text Semibold" pitchFamily="2" charset="0"/>
              </a:rPr>
              <a:t>Credential</a:t>
            </a:r>
          </a:p>
          <a:p>
            <a:pPr marL="342900" marR="0" lvl="0" indent="-342900" algn="l" defTabSz="932742" rtl="0" eaLnBrk="1" fontAlgn="auto" latinLnBrk="0" hangingPunct="1">
              <a:lnSpc>
                <a:spcPct val="150000"/>
              </a:lnSpc>
              <a:spcBef>
                <a:spcPct val="20000"/>
              </a:spcBef>
              <a:spcAft>
                <a:spcPts val="0"/>
              </a:spcAft>
              <a:buClrTx/>
              <a:buSzPct val="90000"/>
              <a:buFont typeface="Wingdings" panose="05000000000000000000" pitchFamily="2" charset="2"/>
              <a:buAutoNum type="arabicPeriod"/>
              <a:tabLst/>
              <a:defRPr/>
            </a:pPr>
            <a:r>
              <a:rPr kumimoji="0" lang="en-US" sz="1800" b="0" i="0" u="none" strike="noStrike" kern="1200" cap="none" spc="0" normalizeH="0" baseline="0" noProof="0">
                <a:ln>
                  <a:noFill/>
                </a:ln>
                <a:solidFill>
                  <a:srgbClr val="FFFFFF"/>
                </a:solidFill>
                <a:effectLst/>
                <a:uLnTx/>
                <a:uFillTx/>
                <a:latin typeface="Segoe UI"/>
                <a:ea typeface="+mn-ea"/>
                <a:cs typeface="Segoe Sans Text Semibold" pitchFamily="2" charset="0"/>
              </a:rPr>
              <a:t>Open-source library to integrate into branded app</a:t>
            </a:r>
          </a:p>
        </p:txBody>
      </p:sp>
      <p:sp>
        <p:nvSpPr>
          <p:cNvPr id="8" name="Rectangle 7">
            <a:extLst>
              <a:ext uri="{FF2B5EF4-FFF2-40B4-BE49-F238E27FC236}">
                <a16:creationId xmlns:a16="http://schemas.microsoft.com/office/drawing/2014/main" id="{8B18E383-260B-F99E-DB10-691D09951716}"/>
              </a:ext>
            </a:extLst>
          </p:cNvPr>
          <p:cNvSpPr/>
          <p:nvPr/>
        </p:nvSpPr>
        <p:spPr bwMode="auto">
          <a:xfrm>
            <a:off x="407963" y="506437"/>
            <a:ext cx="2954215" cy="4290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B78E02B4-DA77-6878-B77D-1684991EA9C7}"/>
              </a:ext>
            </a:extLst>
          </p:cNvPr>
          <p:cNvSpPr txBox="1"/>
          <p:nvPr/>
        </p:nvSpPr>
        <p:spPr>
          <a:xfrm>
            <a:off x="407963" y="6127047"/>
            <a:ext cx="4361745" cy="635559"/>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765" b="0" i="0" u="none" strike="noStrike" kern="1200" cap="none" spc="0" normalizeH="0" baseline="0" noProof="0">
                <a:ln>
                  <a:noFill/>
                </a:ln>
                <a:solidFill>
                  <a:srgbClr val="FFFFFF"/>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Microsoft Entra Wallet Library</a:t>
            </a:r>
            <a:endParaRPr kumimoji="0" lang="en-GB" sz="1765" b="0" i="0" u="none" strike="noStrike" kern="1200" cap="none" spc="0" normalizeH="0" baseline="0" noProof="0">
              <a:ln>
                <a:noFill/>
              </a:ln>
              <a:solidFill>
                <a:srgbClr val="FFFF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lang="en-GB" sz="1765">
                <a:solidFill>
                  <a:srgbClr val="FFFFFF"/>
                </a:solidFill>
                <a:latin typeface="Segoe UI"/>
              </a:rPr>
              <a:t>aka.ms/</a:t>
            </a:r>
            <a:r>
              <a:rPr lang="en-GB" sz="1765" err="1">
                <a:solidFill>
                  <a:srgbClr val="FFFFFF"/>
                </a:solidFill>
                <a:latin typeface="Segoe UI"/>
              </a:rPr>
              <a:t>VerifiedIDdocs</a:t>
            </a:r>
            <a:endParaRPr kumimoji="0" lang="en-GB" sz="1765" b="0" i="0" u="none" strike="noStrike" kern="1200" cap="none" spc="0" normalizeH="0" baseline="0" noProof="0">
              <a:ln>
                <a:noFill/>
              </a:ln>
              <a:solidFill>
                <a:srgbClr val="FFFFFF"/>
              </a:solidFill>
              <a:effectLst/>
              <a:uLnTx/>
              <a:uFillTx/>
              <a:latin typeface="Segoe UI"/>
              <a:ea typeface="+mn-ea"/>
              <a:cs typeface="+mn-cs"/>
            </a:endParaRPr>
          </a:p>
        </p:txBody>
      </p:sp>
      <p:sp>
        <p:nvSpPr>
          <p:cNvPr id="9" name="Title 1">
            <a:extLst>
              <a:ext uri="{FF2B5EF4-FFF2-40B4-BE49-F238E27FC236}">
                <a16:creationId xmlns:a16="http://schemas.microsoft.com/office/drawing/2014/main" id="{689975BF-2E0B-67DE-AB35-987178782F8E}"/>
              </a:ext>
            </a:extLst>
          </p:cNvPr>
          <p:cNvSpPr txBox="1">
            <a:spLocks/>
          </p:cNvSpPr>
          <p:nvPr/>
        </p:nvSpPr>
        <p:spPr>
          <a:xfrm>
            <a:off x="407963" y="0"/>
            <a:ext cx="3536018" cy="1350962"/>
          </a:xfrm>
          <a:prstGeom prst="rect">
            <a:avLst/>
          </a:prstGeom>
        </p:spPr>
        <p:txBody>
          <a:bodyPr vert="horz" wrap="square" lIns="0" tIns="0" rIns="0" bIns="0" rtlCol="0" anchor="b">
            <a:noAutofit/>
          </a:bodyPr>
          <a:lstStyle>
            <a:lvl1pPr algn="l" defTabSz="932742" rtl="0" eaLnBrk="1" latinLnBrk="0" hangingPunct="1">
              <a:lnSpc>
                <a:spcPct val="100000"/>
              </a:lnSpc>
              <a:spcBef>
                <a:spcPct val="0"/>
              </a:spcBef>
              <a:buNone/>
              <a:defRPr lang="en-US" sz="3600" b="1" i="0" kern="1200" cap="none" spc="-50" baseline="0" dirty="0" smtClean="0">
                <a:ln w="3175">
                  <a:noFill/>
                </a:ln>
                <a:solidFill>
                  <a:schemeClr val="tx1"/>
                </a:solidFill>
                <a:effectLst/>
                <a:latin typeface="Segoe Sans Text" pitchFamily="2" charset="0"/>
                <a:ea typeface="+mn-ea"/>
                <a:cs typeface="Segoe Sans Text" pitchFamily="2"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FFFFFF"/>
                </a:solidFill>
                <a:effectLst/>
                <a:uLnTx/>
                <a:uFillTx/>
                <a:latin typeface="Segoe UI Semibold"/>
                <a:ea typeface="+mn-ea"/>
                <a:cs typeface="Segoe UI" pitchFamily="34" charset="0"/>
              </a:rPr>
              <a:t>Microsoft Entra Verified ID APIs</a:t>
            </a:r>
          </a:p>
        </p:txBody>
      </p:sp>
      <p:pic>
        <p:nvPicPr>
          <p:cNvPr id="2" name="Picture 1">
            <a:extLst>
              <a:ext uri="{FF2B5EF4-FFF2-40B4-BE49-F238E27FC236}">
                <a16:creationId xmlns:a16="http://schemas.microsoft.com/office/drawing/2014/main" id="{75AD0520-6E65-DEE0-EAA9-52428B537503}"/>
              </a:ext>
              <a:ext uri="{C183D7F6-B498-43B3-948B-1728B52AA6E4}">
                <adec:decorative xmlns:adec="http://schemas.microsoft.com/office/drawing/2017/decorative" val="1"/>
              </a:ext>
            </a:extLst>
          </p:cNvPr>
          <p:cNvPicPr>
            <a:picLocks noChangeAspect="1"/>
          </p:cNvPicPr>
          <p:nvPr/>
        </p:nvPicPr>
        <p:blipFill>
          <a:blip r:embed="rId4"/>
          <a:srcRect t="12699"/>
          <a:stretch/>
        </p:blipFill>
        <p:spPr>
          <a:xfrm>
            <a:off x="5468426" y="2010032"/>
            <a:ext cx="6487581" cy="3198518"/>
          </a:xfrm>
          <a:prstGeom prst="rect">
            <a:avLst/>
          </a:prstGeom>
          <a:ln>
            <a:noFill/>
          </a:ln>
          <a:effectLst/>
        </p:spPr>
      </p:pic>
      <p:sp>
        <p:nvSpPr>
          <p:cNvPr id="11" name="Rectangle 10">
            <a:extLst>
              <a:ext uri="{FF2B5EF4-FFF2-40B4-BE49-F238E27FC236}">
                <a16:creationId xmlns:a16="http://schemas.microsoft.com/office/drawing/2014/main" id="{8288EF47-3BB8-C0BD-BF7F-59B25FB7712C}"/>
              </a:ext>
            </a:extLst>
          </p:cNvPr>
          <p:cNvSpPr/>
          <p:nvPr/>
        </p:nvSpPr>
        <p:spPr bwMode="auto">
          <a:xfrm>
            <a:off x="5694641" y="4247114"/>
            <a:ext cx="2215978" cy="82739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000">
                <a:solidFill>
                  <a:schemeClr val="bg1"/>
                </a:solidFill>
                <a:ea typeface="Segoe UI" pitchFamily="34" charset="0"/>
                <a:cs typeface="Segoe UI" pitchFamily="34" charset="0"/>
              </a:rPr>
              <a:t>Issuer &amp; Verifier interface</a:t>
            </a:r>
          </a:p>
        </p:txBody>
      </p:sp>
      <p:sp>
        <p:nvSpPr>
          <p:cNvPr id="12" name="Rectangle 11">
            <a:extLst>
              <a:ext uri="{FF2B5EF4-FFF2-40B4-BE49-F238E27FC236}">
                <a16:creationId xmlns:a16="http://schemas.microsoft.com/office/drawing/2014/main" id="{6DDEB946-D761-B8F1-9E02-6396F68A2476}"/>
              </a:ext>
            </a:extLst>
          </p:cNvPr>
          <p:cNvSpPr/>
          <p:nvPr/>
        </p:nvSpPr>
        <p:spPr bwMode="auto">
          <a:xfrm>
            <a:off x="8302688" y="4510674"/>
            <a:ext cx="1327536" cy="69787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000">
                <a:solidFill>
                  <a:schemeClr val="bg1"/>
                </a:solidFill>
                <a:ea typeface="Segoe UI" pitchFamily="34" charset="0"/>
                <a:cs typeface="Segoe UI" pitchFamily="34" charset="0"/>
              </a:rPr>
              <a:t>APIs</a:t>
            </a:r>
          </a:p>
          <a:p>
            <a:pPr algn="ctr" defTabSz="932472" fontAlgn="base">
              <a:spcBef>
                <a:spcPct val="0"/>
              </a:spcBef>
              <a:spcAft>
                <a:spcPct val="0"/>
              </a:spcAft>
            </a:pPr>
            <a:r>
              <a:rPr lang="en-US" sz="1000">
                <a:solidFill>
                  <a:schemeClr val="bg1"/>
                </a:solidFill>
                <a:ea typeface="Segoe UI" pitchFamily="34" charset="0"/>
                <a:cs typeface="Segoe UI" pitchFamily="34" charset="0"/>
              </a:rPr>
              <a:t>(Dev Tools)</a:t>
            </a:r>
          </a:p>
        </p:txBody>
      </p:sp>
      <p:sp>
        <p:nvSpPr>
          <p:cNvPr id="13" name="Rectangle 12">
            <a:extLst>
              <a:ext uri="{FF2B5EF4-FFF2-40B4-BE49-F238E27FC236}">
                <a16:creationId xmlns:a16="http://schemas.microsoft.com/office/drawing/2014/main" id="{1F804396-E5B9-0B09-B86C-FB90289CBE90}"/>
              </a:ext>
            </a:extLst>
          </p:cNvPr>
          <p:cNvSpPr/>
          <p:nvPr/>
        </p:nvSpPr>
        <p:spPr bwMode="auto">
          <a:xfrm>
            <a:off x="10579058" y="4788421"/>
            <a:ext cx="1459328" cy="59088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000">
                <a:solidFill>
                  <a:schemeClr val="bg1"/>
                </a:solidFill>
                <a:ea typeface="Segoe UI" pitchFamily="34" charset="0"/>
                <a:cs typeface="Segoe UI" pitchFamily="34" charset="0"/>
              </a:rPr>
              <a:t>Wallet SDK</a:t>
            </a:r>
          </a:p>
          <a:p>
            <a:pPr algn="ctr" defTabSz="932472" fontAlgn="base">
              <a:spcBef>
                <a:spcPct val="0"/>
              </a:spcBef>
              <a:spcAft>
                <a:spcPct val="0"/>
              </a:spcAft>
            </a:pPr>
            <a:r>
              <a:rPr lang="en-US" sz="1000">
                <a:solidFill>
                  <a:schemeClr val="bg1"/>
                </a:solidFill>
                <a:ea typeface="Segoe UI" pitchFamily="34" charset="0"/>
                <a:cs typeface="Segoe UI" pitchFamily="34" charset="0"/>
              </a:rPr>
              <a:t>(MS Authenticator)</a:t>
            </a:r>
          </a:p>
        </p:txBody>
      </p:sp>
    </p:spTree>
    <p:extLst>
      <p:ext uri="{BB962C8B-B14F-4D97-AF65-F5344CB8AC3E}">
        <p14:creationId xmlns:p14="http://schemas.microsoft.com/office/powerpoint/2010/main" val="3527507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2782-BA9C-56E2-5692-70B919385857}"/>
              </a:ext>
            </a:extLst>
          </p:cNvPr>
          <p:cNvSpPr>
            <a:spLocks noGrp="1"/>
          </p:cNvSpPr>
          <p:nvPr>
            <p:ph type="title"/>
          </p:nvPr>
        </p:nvSpPr>
        <p:spPr>
          <a:xfrm>
            <a:off x="390534" y="279455"/>
            <a:ext cx="11018520" cy="553998"/>
          </a:xfrm>
        </p:spPr>
        <p:txBody>
          <a:bodyPr/>
          <a:lstStyle/>
          <a:p>
            <a:r>
              <a:rPr lang="en-US"/>
              <a:t>Request Service API model</a:t>
            </a:r>
            <a:endParaRPr lang="en-SE"/>
          </a:p>
        </p:txBody>
      </p:sp>
      <p:sp>
        <p:nvSpPr>
          <p:cNvPr id="6" name="Rectangle: Rounded Corners 5">
            <a:extLst>
              <a:ext uri="{FF2B5EF4-FFF2-40B4-BE49-F238E27FC236}">
                <a16:creationId xmlns:a16="http://schemas.microsoft.com/office/drawing/2014/main" id="{24E7D2F9-47EE-8EBB-6BD0-F31A90B6DBF9}"/>
              </a:ext>
            </a:extLst>
          </p:cNvPr>
          <p:cNvSpPr/>
          <p:nvPr/>
        </p:nvSpPr>
        <p:spPr>
          <a:xfrm>
            <a:off x="2897530" y="4554670"/>
            <a:ext cx="2025569" cy="10880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Your App</a:t>
            </a:r>
            <a:endParaRPr lang="en-SE"/>
          </a:p>
        </p:txBody>
      </p:sp>
      <p:sp>
        <p:nvSpPr>
          <p:cNvPr id="7" name="Rectangle: Rounded Corners 6">
            <a:extLst>
              <a:ext uri="{FF2B5EF4-FFF2-40B4-BE49-F238E27FC236}">
                <a16:creationId xmlns:a16="http://schemas.microsoft.com/office/drawing/2014/main" id="{CD9FA9A2-F067-D1DB-3256-F41B3220C4CD}"/>
              </a:ext>
            </a:extLst>
          </p:cNvPr>
          <p:cNvSpPr/>
          <p:nvPr/>
        </p:nvSpPr>
        <p:spPr>
          <a:xfrm>
            <a:off x="7020046" y="4554669"/>
            <a:ext cx="2025569" cy="10880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Verified ID</a:t>
            </a:r>
            <a:br>
              <a:rPr lang="en-US"/>
            </a:br>
            <a:r>
              <a:rPr lang="en-US"/>
              <a:t>Request Service API</a:t>
            </a:r>
            <a:endParaRPr lang="en-SE"/>
          </a:p>
        </p:txBody>
      </p:sp>
      <p:cxnSp>
        <p:nvCxnSpPr>
          <p:cNvPr id="9" name="Straight Arrow Connector 8">
            <a:extLst>
              <a:ext uri="{FF2B5EF4-FFF2-40B4-BE49-F238E27FC236}">
                <a16:creationId xmlns:a16="http://schemas.microsoft.com/office/drawing/2014/main" id="{6ADC5C3A-163F-C27D-D660-8C0D97284085}"/>
              </a:ext>
            </a:extLst>
          </p:cNvPr>
          <p:cNvCxnSpPr>
            <a:stCxn id="6" idx="3"/>
            <a:endCxn id="7" idx="1"/>
          </p:cNvCxnSpPr>
          <p:nvPr/>
        </p:nvCxnSpPr>
        <p:spPr>
          <a:xfrm flipV="1">
            <a:off x="4923099" y="5098680"/>
            <a:ext cx="2096947" cy="1"/>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7DE717B-61C8-9DDA-EF57-6B711F61A29A}"/>
              </a:ext>
            </a:extLst>
          </p:cNvPr>
          <p:cNvSpPr txBox="1"/>
          <p:nvPr/>
        </p:nvSpPr>
        <p:spPr>
          <a:xfrm>
            <a:off x="5539452" y="4734735"/>
            <a:ext cx="1409216" cy="363946"/>
          </a:xfrm>
          <a:prstGeom prst="rect">
            <a:avLst/>
          </a:prstGeom>
          <a:noFill/>
        </p:spPr>
        <p:txBody>
          <a:bodyPr wrap="square" rtlCol="0">
            <a:spAutoFit/>
          </a:bodyPr>
          <a:lstStyle/>
          <a:p>
            <a:r>
              <a:rPr lang="en-US"/>
              <a:t>2. Request</a:t>
            </a:r>
            <a:endParaRPr lang="en-SE"/>
          </a:p>
        </p:txBody>
      </p:sp>
      <p:cxnSp>
        <p:nvCxnSpPr>
          <p:cNvPr id="14" name="Connector: Elbow 13">
            <a:extLst>
              <a:ext uri="{FF2B5EF4-FFF2-40B4-BE49-F238E27FC236}">
                <a16:creationId xmlns:a16="http://schemas.microsoft.com/office/drawing/2014/main" id="{B8D8F4EC-87B1-BC8A-7FF0-BE59E570097C}"/>
              </a:ext>
            </a:extLst>
          </p:cNvPr>
          <p:cNvCxnSpPr>
            <a:cxnSpLocks/>
            <a:stCxn id="7" idx="2"/>
          </p:cNvCxnSpPr>
          <p:nvPr/>
        </p:nvCxnSpPr>
        <p:spPr>
          <a:xfrm rot="5400000">
            <a:off x="5893444" y="3503303"/>
            <a:ext cx="12700" cy="4278774"/>
          </a:xfrm>
          <a:prstGeom prst="bentConnector4">
            <a:avLst>
              <a:gd name="adj1" fmla="val 4488606"/>
              <a:gd name="adj2" fmla="val 99166"/>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C79BDCA8-A9E2-43F4-AC8C-02394BB80F5E}"/>
              </a:ext>
            </a:extLst>
          </p:cNvPr>
          <p:cNvSpPr txBox="1"/>
          <p:nvPr/>
        </p:nvSpPr>
        <p:spPr>
          <a:xfrm>
            <a:off x="5476754" y="5829909"/>
            <a:ext cx="1543292" cy="363946"/>
          </a:xfrm>
          <a:prstGeom prst="rect">
            <a:avLst/>
          </a:prstGeom>
          <a:noFill/>
        </p:spPr>
        <p:txBody>
          <a:bodyPr wrap="square" rtlCol="0">
            <a:spAutoFit/>
          </a:bodyPr>
          <a:lstStyle/>
          <a:p>
            <a:r>
              <a:rPr lang="en-US"/>
              <a:t>3. Callbacks</a:t>
            </a:r>
            <a:endParaRPr lang="en-SE"/>
          </a:p>
        </p:txBody>
      </p:sp>
      <p:sp>
        <p:nvSpPr>
          <p:cNvPr id="21" name="Isosceles Triangle 20">
            <a:extLst>
              <a:ext uri="{FF2B5EF4-FFF2-40B4-BE49-F238E27FC236}">
                <a16:creationId xmlns:a16="http://schemas.microsoft.com/office/drawing/2014/main" id="{C61F8D80-CA7E-3E3E-2733-99C29626A2F9}"/>
              </a:ext>
            </a:extLst>
          </p:cNvPr>
          <p:cNvSpPr/>
          <p:nvPr/>
        </p:nvSpPr>
        <p:spPr>
          <a:xfrm>
            <a:off x="7174255" y="3186638"/>
            <a:ext cx="1729852" cy="108802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Entra tenant</a:t>
            </a:r>
          </a:p>
          <a:p>
            <a:pPr algn="ctr"/>
            <a:endParaRPr lang="en-SE"/>
          </a:p>
        </p:txBody>
      </p:sp>
      <p:cxnSp>
        <p:nvCxnSpPr>
          <p:cNvPr id="24" name="Connector: Elbow 23">
            <a:extLst>
              <a:ext uri="{FF2B5EF4-FFF2-40B4-BE49-F238E27FC236}">
                <a16:creationId xmlns:a16="http://schemas.microsoft.com/office/drawing/2014/main" id="{08E746E6-5CB6-71F5-0AF9-1B8AEB6BE78A}"/>
              </a:ext>
            </a:extLst>
          </p:cNvPr>
          <p:cNvCxnSpPr>
            <a:cxnSpLocks/>
            <a:stCxn id="6" idx="0"/>
            <a:endCxn id="21" idx="1"/>
          </p:cNvCxnSpPr>
          <p:nvPr/>
        </p:nvCxnSpPr>
        <p:spPr>
          <a:xfrm rot="5400000" flipH="1" flipV="1">
            <a:off x="5346505" y="2294458"/>
            <a:ext cx="824022" cy="369640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8CDAC6F-E9C5-44B6-4FB3-9CFDB6420D7F}"/>
              </a:ext>
            </a:extLst>
          </p:cNvPr>
          <p:cNvSpPr txBox="1"/>
          <p:nvPr/>
        </p:nvSpPr>
        <p:spPr>
          <a:xfrm>
            <a:off x="4687749" y="3410691"/>
            <a:ext cx="2486506" cy="363946"/>
          </a:xfrm>
          <a:prstGeom prst="rect">
            <a:avLst/>
          </a:prstGeom>
          <a:noFill/>
        </p:spPr>
        <p:txBody>
          <a:bodyPr wrap="square" rtlCol="0">
            <a:spAutoFit/>
          </a:bodyPr>
          <a:lstStyle/>
          <a:p>
            <a:r>
              <a:rPr lang="en-US"/>
              <a:t>1. Acquire access token</a:t>
            </a:r>
            <a:endParaRPr lang="en-SE"/>
          </a:p>
        </p:txBody>
      </p:sp>
      <p:sp>
        <p:nvSpPr>
          <p:cNvPr id="27" name="Content Placeholder 2">
            <a:extLst>
              <a:ext uri="{FF2B5EF4-FFF2-40B4-BE49-F238E27FC236}">
                <a16:creationId xmlns:a16="http://schemas.microsoft.com/office/drawing/2014/main" id="{63D3AD7E-CD19-B2D3-5204-1D11B11D86D4}"/>
              </a:ext>
            </a:extLst>
          </p:cNvPr>
          <p:cNvSpPr>
            <a:spLocks noGrp="1"/>
          </p:cNvSpPr>
          <p:nvPr>
            <p:ph idx="1"/>
          </p:nvPr>
        </p:nvSpPr>
        <p:spPr>
          <a:xfrm>
            <a:off x="838200" y="1180162"/>
            <a:ext cx="10515600" cy="4351338"/>
          </a:xfrm>
        </p:spPr>
        <p:txBody>
          <a:bodyPr>
            <a:normAutofit/>
          </a:bodyPr>
          <a:lstStyle/>
          <a:p>
            <a:r>
              <a:rPr lang="en-US" sz="2400"/>
              <a:t>REST API</a:t>
            </a:r>
          </a:p>
          <a:p>
            <a:r>
              <a:rPr lang="en-US" sz="2400"/>
              <a:t>Requires authentication from your Entra tenant</a:t>
            </a:r>
          </a:p>
          <a:p>
            <a:pPr lvl="1"/>
            <a:r>
              <a:rPr lang="en-US" sz="2000"/>
              <a:t>Your app needs and access token with permission to call APIs</a:t>
            </a:r>
          </a:p>
          <a:p>
            <a:r>
              <a:rPr lang="en-US" sz="2400"/>
              <a:t>Your callback endpoints must be reachable from Azure Cloud platform </a:t>
            </a:r>
            <a:endParaRPr lang="en-SE" sz="2400"/>
          </a:p>
        </p:txBody>
      </p:sp>
      <p:cxnSp>
        <p:nvCxnSpPr>
          <p:cNvPr id="28" name="Straight Arrow Connector 27">
            <a:extLst>
              <a:ext uri="{FF2B5EF4-FFF2-40B4-BE49-F238E27FC236}">
                <a16:creationId xmlns:a16="http://schemas.microsoft.com/office/drawing/2014/main" id="{EA5A1485-9872-AED9-9BAC-84CABBFDC72B}"/>
              </a:ext>
            </a:extLst>
          </p:cNvPr>
          <p:cNvCxnSpPr>
            <a:cxnSpLocks/>
          </p:cNvCxnSpPr>
          <p:nvPr/>
        </p:nvCxnSpPr>
        <p:spPr>
          <a:xfrm flipH="1">
            <a:off x="4923099" y="5289630"/>
            <a:ext cx="2025569"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429DB043-E1F8-CB0E-166B-C27DC8417296}"/>
              </a:ext>
            </a:extLst>
          </p:cNvPr>
          <p:cNvSpPr txBox="1"/>
          <p:nvPr/>
        </p:nvSpPr>
        <p:spPr>
          <a:xfrm>
            <a:off x="5424669" y="5263417"/>
            <a:ext cx="1785394" cy="363946"/>
          </a:xfrm>
          <a:prstGeom prst="rect">
            <a:avLst/>
          </a:prstGeom>
          <a:noFill/>
        </p:spPr>
        <p:txBody>
          <a:bodyPr wrap="square" rtlCol="0">
            <a:spAutoFit/>
          </a:bodyPr>
          <a:lstStyle/>
          <a:p>
            <a:r>
              <a:rPr lang="en-US"/>
              <a:t>3. </a:t>
            </a:r>
            <a:r>
              <a:rPr lang="en-US" err="1"/>
              <a:t>request_uri</a:t>
            </a:r>
            <a:endParaRPr lang="en-SE"/>
          </a:p>
        </p:txBody>
      </p:sp>
      <p:pic>
        <p:nvPicPr>
          <p:cNvPr id="3" name="Picture 2">
            <a:hlinkClick r:id="" action="ppaction://noaction"/>
            <a:extLst>
              <a:ext uri="{FF2B5EF4-FFF2-40B4-BE49-F238E27FC236}">
                <a16:creationId xmlns:a16="http://schemas.microsoft.com/office/drawing/2014/main" id="{7CA44D5E-2F4B-2473-52F9-72506031C246}"/>
              </a:ext>
            </a:extLst>
          </p:cNvPr>
          <p:cNvPicPr>
            <a:picLocks noChangeAspect="1"/>
          </p:cNvPicPr>
          <p:nvPr/>
        </p:nvPicPr>
        <p:blipFill>
          <a:blip r:embed="rId2"/>
          <a:stretch>
            <a:fillRect/>
          </a:stretch>
        </p:blipFill>
        <p:spPr>
          <a:xfrm>
            <a:off x="1197686" y="4435000"/>
            <a:ext cx="635759" cy="1237880"/>
          </a:xfrm>
          <a:prstGeom prst="rect">
            <a:avLst/>
          </a:prstGeom>
        </p:spPr>
      </p:pic>
      <p:sp>
        <p:nvSpPr>
          <p:cNvPr id="11" name="Freeform: Shape 10">
            <a:extLst>
              <a:ext uri="{FF2B5EF4-FFF2-40B4-BE49-F238E27FC236}">
                <a16:creationId xmlns:a16="http://schemas.microsoft.com/office/drawing/2014/main" id="{DAA8839C-5B77-B694-D9FA-B84CC86360AE}"/>
              </a:ext>
            </a:extLst>
          </p:cNvPr>
          <p:cNvSpPr/>
          <p:nvPr/>
        </p:nvSpPr>
        <p:spPr>
          <a:xfrm>
            <a:off x="1805651" y="4143501"/>
            <a:ext cx="5254906" cy="474798"/>
          </a:xfrm>
          <a:custGeom>
            <a:avLst/>
            <a:gdLst>
              <a:gd name="connsiteX0" fmla="*/ 5254906 w 5254906"/>
              <a:gd name="connsiteY0" fmla="*/ 474798 h 474798"/>
              <a:gd name="connsiteX1" fmla="*/ 2615878 w 5254906"/>
              <a:gd name="connsiteY1" fmla="*/ 236 h 474798"/>
              <a:gd name="connsiteX2" fmla="*/ 0 w 5254906"/>
              <a:gd name="connsiteY2" fmla="*/ 405350 h 474798"/>
              <a:gd name="connsiteX3" fmla="*/ 0 w 5254906"/>
              <a:gd name="connsiteY3" fmla="*/ 405350 h 474798"/>
            </a:gdLst>
            <a:ahLst/>
            <a:cxnLst>
              <a:cxn ang="0">
                <a:pos x="connsiteX0" y="connsiteY0"/>
              </a:cxn>
              <a:cxn ang="0">
                <a:pos x="connsiteX1" y="connsiteY1"/>
              </a:cxn>
              <a:cxn ang="0">
                <a:pos x="connsiteX2" y="connsiteY2"/>
              </a:cxn>
              <a:cxn ang="0">
                <a:pos x="connsiteX3" y="connsiteY3"/>
              </a:cxn>
            </a:cxnLst>
            <a:rect l="l" t="t" r="r" b="b"/>
            <a:pathLst>
              <a:path w="5254906" h="474798">
                <a:moveTo>
                  <a:pt x="5254906" y="474798"/>
                </a:moveTo>
                <a:cubicBezTo>
                  <a:pt x="4373301" y="243304"/>
                  <a:pt x="3491696" y="11811"/>
                  <a:pt x="2615878" y="236"/>
                </a:cubicBezTo>
                <a:cubicBezTo>
                  <a:pt x="1740060" y="-11339"/>
                  <a:pt x="0" y="405350"/>
                  <a:pt x="0" y="405350"/>
                </a:cubicBezTo>
                <a:lnTo>
                  <a:pt x="0" y="405350"/>
                </a:lnTo>
              </a:path>
            </a:pathLst>
          </a:custGeom>
          <a:noFill/>
          <a:ln>
            <a:solidFill>
              <a:schemeClr val="accent1"/>
            </a:solidFill>
            <a:prstDash val="sysDash"/>
            <a:headEnd type="triangle" w="lg" len="lg"/>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cxnSp>
        <p:nvCxnSpPr>
          <p:cNvPr id="12" name="Straight Arrow Connector 11">
            <a:extLst>
              <a:ext uri="{FF2B5EF4-FFF2-40B4-BE49-F238E27FC236}">
                <a16:creationId xmlns:a16="http://schemas.microsoft.com/office/drawing/2014/main" id="{9D1B6119-EB2F-6FDA-515A-311459E1753F}"/>
              </a:ext>
            </a:extLst>
          </p:cNvPr>
          <p:cNvCxnSpPr>
            <a:cxnSpLocks/>
            <a:stCxn id="6" idx="1"/>
          </p:cNvCxnSpPr>
          <p:nvPr/>
        </p:nvCxnSpPr>
        <p:spPr>
          <a:xfrm flipH="1" flipV="1">
            <a:off x="1805651" y="5089034"/>
            <a:ext cx="1091879" cy="9647"/>
          </a:xfrm>
          <a:prstGeom prst="straightConnector1">
            <a:avLst/>
          </a:prstGeom>
          <a:ln>
            <a:prstDash val="sysDash"/>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295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6" grpId="0"/>
      <p:bldP spid="27" grpId="0" uiExpand="1" build="p"/>
      <p:bldP spid="29"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EBEF7-95B2-2F47-AED3-13ECBE678941}"/>
              </a:ext>
            </a:extLst>
          </p:cNvPr>
          <p:cNvSpPr>
            <a:spLocks noGrp="1"/>
          </p:cNvSpPr>
          <p:nvPr>
            <p:ph type="title"/>
          </p:nvPr>
        </p:nvSpPr>
        <p:spPr>
          <a:xfrm>
            <a:off x="148447" y="106724"/>
            <a:ext cx="11609444" cy="553998"/>
          </a:xfrm>
        </p:spPr>
        <p:txBody>
          <a:bodyPr/>
          <a:lstStyle/>
          <a:p>
            <a:r>
              <a:rPr lang="en-US"/>
              <a:t>Sequence Flow – Helpdesk Verifier with FaceCheck</a:t>
            </a:r>
          </a:p>
        </p:txBody>
      </p:sp>
      <p:sp>
        <p:nvSpPr>
          <p:cNvPr id="4" name="Rectangle 3">
            <a:extLst>
              <a:ext uri="{FF2B5EF4-FFF2-40B4-BE49-F238E27FC236}">
                <a16:creationId xmlns:a16="http://schemas.microsoft.com/office/drawing/2014/main" id="{0EF77011-8AC0-9109-176A-1A8F0FE739EB}"/>
              </a:ext>
            </a:extLst>
          </p:cNvPr>
          <p:cNvSpPr>
            <a:spLocks/>
          </p:cNvSpPr>
          <p:nvPr/>
        </p:nvSpPr>
        <p:spPr bwMode="auto">
          <a:xfrm>
            <a:off x="469296" y="1056138"/>
            <a:ext cx="1094873" cy="71587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User </a:t>
            </a:r>
          </a:p>
        </p:txBody>
      </p:sp>
      <p:sp>
        <p:nvSpPr>
          <p:cNvPr id="5" name="Rectangle 4">
            <a:extLst>
              <a:ext uri="{FF2B5EF4-FFF2-40B4-BE49-F238E27FC236}">
                <a16:creationId xmlns:a16="http://schemas.microsoft.com/office/drawing/2014/main" id="{C80EED95-AA78-08C3-65B0-C4AD2682FD1B}"/>
              </a:ext>
            </a:extLst>
          </p:cNvPr>
          <p:cNvSpPr>
            <a:spLocks/>
          </p:cNvSpPr>
          <p:nvPr/>
        </p:nvSpPr>
        <p:spPr bwMode="auto">
          <a:xfrm>
            <a:off x="1846269" y="1050117"/>
            <a:ext cx="1924332" cy="71587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Authenticator</a:t>
            </a:r>
          </a:p>
        </p:txBody>
      </p:sp>
      <p:sp>
        <p:nvSpPr>
          <p:cNvPr id="6" name="Rectangle 5">
            <a:extLst>
              <a:ext uri="{FF2B5EF4-FFF2-40B4-BE49-F238E27FC236}">
                <a16:creationId xmlns:a16="http://schemas.microsoft.com/office/drawing/2014/main" id="{A399240D-BD5A-0DC2-380C-CB3E842F12A1}"/>
              </a:ext>
            </a:extLst>
          </p:cNvPr>
          <p:cNvSpPr>
            <a:spLocks/>
          </p:cNvSpPr>
          <p:nvPr/>
        </p:nvSpPr>
        <p:spPr bwMode="auto">
          <a:xfrm>
            <a:off x="4052701" y="1050116"/>
            <a:ext cx="1924332" cy="71587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Verifier</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(ITSM /Ticketing tool)</a:t>
            </a:r>
          </a:p>
        </p:txBody>
      </p:sp>
      <p:sp>
        <p:nvSpPr>
          <p:cNvPr id="8" name="Rectangle 7">
            <a:extLst>
              <a:ext uri="{FF2B5EF4-FFF2-40B4-BE49-F238E27FC236}">
                <a16:creationId xmlns:a16="http://schemas.microsoft.com/office/drawing/2014/main" id="{EF03D17F-CE27-D37C-15DC-46F01D984BF7}"/>
              </a:ext>
            </a:extLst>
          </p:cNvPr>
          <p:cNvSpPr>
            <a:spLocks/>
          </p:cNvSpPr>
          <p:nvPr/>
        </p:nvSpPr>
        <p:spPr bwMode="auto">
          <a:xfrm>
            <a:off x="8465564" y="1050115"/>
            <a:ext cx="3415789" cy="68426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Entra Verified ID</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DED9BCC2-4FFD-B1B7-160B-37ABD84B9A41}"/>
              </a:ext>
            </a:extLst>
          </p:cNvPr>
          <p:cNvCxnSpPr>
            <a:cxnSpLocks/>
            <a:stCxn id="4" idx="2"/>
          </p:cNvCxnSpPr>
          <p:nvPr/>
        </p:nvCxnSpPr>
        <p:spPr>
          <a:xfrm flipH="1">
            <a:off x="1016732" y="1772017"/>
            <a:ext cx="1" cy="3994484"/>
          </a:xfrm>
          <a:prstGeom prst="line">
            <a:avLst/>
          </a:prstGeom>
          <a:ln w="28575" cap="flat" cmpd="sng" algn="ctr">
            <a:solidFill>
              <a:srgbClr val="A6A6A6">
                <a:alpha val="60000"/>
              </a:srgb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3741AFF6-80FD-F515-4C8A-AD26A8AF8801}"/>
              </a:ext>
            </a:extLst>
          </p:cNvPr>
          <p:cNvCxnSpPr>
            <a:cxnSpLocks/>
          </p:cNvCxnSpPr>
          <p:nvPr/>
        </p:nvCxnSpPr>
        <p:spPr>
          <a:xfrm flipH="1">
            <a:off x="5014865" y="1765996"/>
            <a:ext cx="1" cy="3874174"/>
          </a:xfrm>
          <a:prstGeom prst="line">
            <a:avLst/>
          </a:prstGeom>
          <a:ln w="28575" cap="flat" cmpd="sng" algn="ctr">
            <a:solidFill>
              <a:srgbClr val="A6A6A6">
                <a:alpha val="60000"/>
              </a:srgb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AFBB44A9-BE76-59D6-5EB4-AF30D6BA55BC}"/>
              </a:ext>
            </a:extLst>
          </p:cNvPr>
          <p:cNvCxnSpPr>
            <a:cxnSpLocks/>
          </p:cNvCxnSpPr>
          <p:nvPr/>
        </p:nvCxnSpPr>
        <p:spPr>
          <a:xfrm flipH="1">
            <a:off x="9427726" y="1765992"/>
            <a:ext cx="1" cy="3874174"/>
          </a:xfrm>
          <a:prstGeom prst="line">
            <a:avLst/>
          </a:prstGeom>
          <a:ln w="28575" cap="flat" cmpd="sng" algn="ctr">
            <a:solidFill>
              <a:srgbClr val="A6A6A6">
                <a:alpha val="60000"/>
              </a:srgb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B309545F-A93A-EA50-7D78-637F50AECA63}"/>
              </a:ext>
            </a:extLst>
          </p:cNvPr>
          <p:cNvCxnSpPr>
            <a:cxnSpLocks/>
          </p:cNvCxnSpPr>
          <p:nvPr/>
        </p:nvCxnSpPr>
        <p:spPr>
          <a:xfrm flipH="1">
            <a:off x="11298637" y="1765992"/>
            <a:ext cx="1" cy="3874174"/>
          </a:xfrm>
          <a:prstGeom prst="line">
            <a:avLst/>
          </a:prstGeom>
          <a:ln w="28575" cap="flat" cmpd="sng" algn="ctr">
            <a:solidFill>
              <a:srgbClr val="A6A6A6">
                <a:alpha val="60000"/>
              </a:srgb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ECA98A6B-646A-8BF4-88EA-EFBD978A3305}"/>
              </a:ext>
            </a:extLst>
          </p:cNvPr>
          <p:cNvCxnSpPr>
            <a:cxnSpLocks/>
          </p:cNvCxnSpPr>
          <p:nvPr/>
        </p:nvCxnSpPr>
        <p:spPr>
          <a:xfrm flipH="1">
            <a:off x="2808429" y="1765992"/>
            <a:ext cx="1" cy="3994484"/>
          </a:xfrm>
          <a:prstGeom prst="line">
            <a:avLst/>
          </a:prstGeom>
          <a:ln w="28575" cap="flat" cmpd="sng" algn="ctr">
            <a:solidFill>
              <a:srgbClr val="A6A6A6">
                <a:alpha val="60000"/>
              </a:srgb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8E681298-890C-41AF-DAF0-28B9ADBFC59E}"/>
              </a:ext>
            </a:extLst>
          </p:cNvPr>
          <p:cNvCxnSpPr>
            <a:cxnSpLocks/>
          </p:cNvCxnSpPr>
          <p:nvPr/>
        </p:nvCxnSpPr>
        <p:spPr>
          <a:xfrm>
            <a:off x="1016732" y="2144996"/>
            <a:ext cx="3998133" cy="0"/>
          </a:xfrm>
          <a:prstGeom prst="straightConnector1">
            <a:avLst/>
          </a:prstGeom>
          <a:ln w="127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C8BAD16C-AB58-6B1D-690D-BE5C970546CD}"/>
              </a:ext>
            </a:extLst>
          </p:cNvPr>
          <p:cNvSpPr txBox="1">
            <a:spLocks/>
          </p:cNvSpPr>
          <p:nvPr/>
        </p:nvSpPr>
        <p:spPr>
          <a:xfrm>
            <a:off x="1165116" y="1825468"/>
            <a:ext cx="3512733" cy="50783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mn-ea"/>
                <a:cs typeface="+mn-cs"/>
              </a:rPr>
              <a:t>1. User visits website and initiates the helpdesk request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mn-ea"/>
                <a:cs typeface="+mn-cs"/>
              </a:rPr>
              <a:t>by clicking a button</a:t>
            </a:r>
          </a:p>
        </p:txBody>
      </p:sp>
      <p:cxnSp>
        <p:nvCxnSpPr>
          <p:cNvPr id="24" name="Straight Arrow Connector 23">
            <a:extLst>
              <a:ext uri="{FF2B5EF4-FFF2-40B4-BE49-F238E27FC236}">
                <a16:creationId xmlns:a16="http://schemas.microsoft.com/office/drawing/2014/main" id="{DDDC230D-F9DB-AC37-2609-AF323E48D5A8}"/>
              </a:ext>
            </a:extLst>
          </p:cNvPr>
          <p:cNvCxnSpPr>
            <a:cxnSpLocks/>
          </p:cNvCxnSpPr>
          <p:nvPr/>
        </p:nvCxnSpPr>
        <p:spPr>
          <a:xfrm>
            <a:off x="5014865" y="2398996"/>
            <a:ext cx="4358511" cy="0"/>
          </a:xfrm>
          <a:prstGeom prst="straightConnector1">
            <a:avLst/>
          </a:prstGeom>
          <a:ln w="127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TextBox 25">
            <a:extLst>
              <a:ext uri="{FF2B5EF4-FFF2-40B4-BE49-F238E27FC236}">
                <a16:creationId xmlns:a16="http://schemas.microsoft.com/office/drawing/2014/main" id="{D0C8DF62-055B-4350-E821-1F6E35FE907F}"/>
              </a:ext>
            </a:extLst>
          </p:cNvPr>
          <p:cNvSpPr txBox="1">
            <a:spLocks/>
          </p:cNvSpPr>
          <p:nvPr/>
        </p:nvSpPr>
        <p:spPr>
          <a:xfrm>
            <a:off x="5287280" y="2022147"/>
            <a:ext cx="2215350" cy="338554"/>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mn-ea"/>
                <a:cs typeface="+mn-cs"/>
              </a:rPr>
              <a:t>2. Create presentation request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mn-ea"/>
                <a:cs typeface="+mn-cs"/>
              </a:rPr>
              <a:t>(Require VID, Require FaceCheck)</a:t>
            </a:r>
          </a:p>
        </p:txBody>
      </p:sp>
      <p:grpSp>
        <p:nvGrpSpPr>
          <p:cNvPr id="66" name="Group 65">
            <a:extLst>
              <a:ext uri="{FF2B5EF4-FFF2-40B4-BE49-F238E27FC236}">
                <a16:creationId xmlns:a16="http://schemas.microsoft.com/office/drawing/2014/main" id="{4C818C00-E1F3-9255-2334-0F9DE0F030D3}"/>
              </a:ext>
            </a:extLst>
          </p:cNvPr>
          <p:cNvGrpSpPr>
            <a:grpSpLocks/>
          </p:cNvGrpSpPr>
          <p:nvPr/>
        </p:nvGrpSpPr>
        <p:grpSpPr>
          <a:xfrm>
            <a:off x="9427726" y="2496967"/>
            <a:ext cx="614686" cy="272554"/>
            <a:chOff x="9546693" y="3004934"/>
            <a:chExt cx="780221" cy="232229"/>
          </a:xfrm>
        </p:grpSpPr>
        <p:cxnSp>
          <p:nvCxnSpPr>
            <p:cNvPr id="59" name="Straight Arrow Connector 58">
              <a:extLst>
                <a:ext uri="{FF2B5EF4-FFF2-40B4-BE49-F238E27FC236}">
                  <a16:creationId xmlns:a16="http://schemas.microsoft.com/office/drawing/2014/main" id="{95E53457-2A11-06A1-595D-5E36F676E097}"/>
                </a:ext>
              </a:extLst>
            </p:cNvPr>
            <p:cNvCxnSpPr>
              <a:cxnSpLocks/>
            </p:cNvCxnSpPr>
            <p:nvPr/>
          </p:nvCxnSpPr>
          <p:spPr>
            <a:xfrm flipH="1">
              <a:off x="9815207" y="3237163"/>
              <a:ext cx="511707" cy="0"/>
            </a:xfrm>
            <a:prstGeom prst="straightConnector1">
              <a:avLst/>
            </a:prstGeom>
            <a:ln w="127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Straight Arrow Connector 60">
              <a:extLst>
                <a:ext uri="{FF2B5EF4-FFF2-40B4-BE49-F238E27FC236}">
                  <a16:creationId xmlns:a16="http://schemas.microsoft.com/office/drawing/2014/main" id="{E4233FCA-7CFE-7871-EB41-4DFF92C85B49}"/>
                </a:ext>
              </a:extLst>
            </p:cNvPr>
            <p:cNvCxnSpPr>
              <a:cxnSpLocks/>
            </p:cNvCxnSpPr>
            <p:nvPr/>
          </p:nvCxnSpPr>
          <p:spPr>
            <a:xfrm flipH="1">
              <a:off x="9546693" y="3004934"/>
              <a:ext cx="780221" cy="0"/>
            </a:xfrm>
            <a:prstGeom prst="straightConnector1">
              <a:avLst/>
            </a:prstGeom>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5" name="Straight Connector 64">
              <a:extLst>
                <a:ext uri="{FF2B5EF4-FFF2-40B4-BE49-F238E27FC236}">
                  <a16:creationId xmlns:a16="http://schemas.microsoft.com/office/drawing/2014/main" id="{A1434004-9263-50DC-F89C-8FCB13EEBFAA}"/>
                </a:ext>
              </a:extLst>
            </p:cNvPr>
            <p:cNvCxnSpPr>
              <a:cxnSpLocks/>
            </p:cNvCxnSpPr>
            <p:nvPr/>
          </p:nvCxnSpPr>
          <p:spPr>
            <a:xfrm>
              <a:off x="10326914" y="3004934"/>
              <a:ext cx="0" cy="232229"/>
            </a:xfrm>
            <a:prstGeom prst="line">
              <a:avLst/>
            </a:prstGeom>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67" name="TextBox 66">
            <a:extLst>
              <a:ext uri="{FF2B5EF4-FFF2-40B4-BE49-F238E27FC236}">
                <a16:creationId xmlns:a16="http://schemas.microsoft.com/office/drawing/2014/main" id="{55B24927-CF39-2DE3-4728-67B8654F7BE3}"/>
              </a:ext>
            </a:extLst>
          </p:cNvPr>
          <p:cNvSpPr txBox="1">
            <a:spLocks/>
          </p:cNvSpPr>
          <p:nvPr/>
        </p:nvSpPr>
        <p:spPr>
          <a:xfrm>
            <a:off x="9563746" y="2098480"/>
            <a:ext cx="1566200" cy="33855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mn-ea"/>
                <a:cs typeface="+mn-cs"/>
              </a:rPr>
              <a:t>3. Create presentation &amp; Generate QR Code</a:t>
            </a:r>
          </a:p>
        </p:txBody>
      </p:sp>
      <p:cxnSp>
        <p:nvCxnSpPr>
          <p:cNvPr id="68" name="Straight Arrow Connector 67">
            <a:extLst>
              <a:ext uri="{FF2B5EF4-FFF2-40B4-BE49-F238E27FC236}">
                <a16:creationId xmlns:a16="http://schemas.microsoft.com/office/drawing/2014/main" id="{86A474CC-20E0-9892-02DD-E4F76BB87CAD}"/>
              </a:ext>
            </a:extLst>
          </p:cNvPr>
          <p:cNvCxnSpPr>
            <a:cxnSpLocks/>
          </p:cNvCxnSpPr>
          <p:nvPr/>
        </p:nvCxnSpPr>
        <p:spPr>
          <a:xfrm>
            <a:off x="5060786" y="2928444"/>
            <a:ext cx="4358511" cy="0"/>
          </a:xfrm>
          <a:prstGeom prst="straightConnector1">
            <a:avLst/>
          </a:prstGeom>
          <a:ln w="12700" cap="flat" cmpd="sng" algn="ctr">
            <a:solidFill>
              <a:schemeClr val="dk1"/>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69" name="TextBox 68">
            <a:extLst>
              <a:ext uri="{FF2B5EF4-FFF2-40B4-BE49-F238E27FC236}">
                <a16:creationId xmlns:a16="http://schemas.microsoft.com/office/drawing/2014/main" id="{F98C92A9-AC77-35E8-CCA2-EA4D7D69FB9E}"/>
              </a:ext>
            </a:extLst>
          </p:cNvPr>
          <p:cNvSpPr txBox="1">
            <a:spLocks/>
          </p:cNvSpPr>
          <p:nvPr/>
        </p:nvSpPr>
        <p:spPr>
          <a:xfrm>
            <a:off x="7559523" y="2708754"/>
            <a:ext cx="1732847" cy="1692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mn-ea"/>
                <a:cs typeface="+mn-cs"/>
              </a:rPr>
              <a:t>4. Response with QR Code</a:t>
            </a:r>
          </a:p>
        </p:txBody>
      </p:sp>
      <p:sp>
        <p:nvSpPr>
          <p:cNvPr id="70" name="Rectangle 69">
            <a:extLst>
              <a:ext uri="{FF2B5EF4-FFF2-40B4-BE49-F238E27FC236}">
                <a16:creationId xmlns:a16="http://schemas.microsoft.com/office/drawing/2014/main" id="{363219FD-B6ED-EDFC-9875-EB018F134BB8}"/>
              </a:ext>
            </a:extLst>
          </p:cNvPr>
          <p:cNvSpPr>
            <a:spLocks/>
          </p:cNvSpPr>
          <p:nvPr/>
        </p:nvSpPr>
        <p:spPr bwMode="auto">
          <a:xfrm>
            <a:off x="570896" y="3051570"/>
            <a:ext cx="4881090" cy="22668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User scans QR in Authenticator</a:t>
            </a:r>
          </a:p>
        </p:txBody>
      </p:sp>
      <p:cxnSp>
        <p:nvCxnSpPr>
          <p:cNvPr id="12" name="Straight Arrow Connector 11">
            <a:extLst>
              <a:ext uri="{FF2B5EF4-FFF2-40B4-BE49-F238E27FC236}">
                <a16:creationId xmlns:a16="http://schemas.microsoft.com/office/drawing/2014/main" id="{2D34718A-37BE-E3C9-0FF5-568EB3AB2036}"/>
              </a:ext>
            </a:extLst>
          </p:cNvPr>
          <p:cNvCxnSpPr>
            <a:cxnSpLocks/>
          </p:cNvCxnSpPr>
          <p:nvPr/>
        </p:nvCxnSpPr>
        <p:spPr>
          <a:xfrm>
            <a:off x="2835609" y="3546982"/>
            <a:ext cx="6592117" cy="0"/>
          </a:xfrm>
          <a:prstGeom prst="straightConnector1">
            <a:avLst/>
          </a:prstGeom>
          <a:ln w="12700" cap="flat" cmpd="sng" algn="ctr">
            <a:solidFill>
              <a:schemeClr val="dk1"/>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2BDBDA8D-C3B8-A6E5-4759-FC38F5A215C8}"/>
              </a:ext>
            </a:extLst>
          </p:cNvPr>
          <p:cNvSpPr txBox="1">
            <a:spLocks/>
          </p:cNvSpPr>
          <p:nvPr/>
        </p:nvSpPr>
        <p:spPr>
          <a:xfrm>
            <a:off x="2867981" y="3355193"/>
            <a:ext cx="6222857" cy="1692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mn-ea"/>
                <a:cs typeface="+mn-cs"/>
              </a:rPr>
              <a:t>5. Requests for VID (</a:t>
            </a:r>
            <a:r>
              <a:rPr kumimoji="0" lang="en-US" sz="1100" b="1" i="0" u="none" strike="noStrike" kern="1200" cap="none" spc="0" normalizeH="0" baseline="0" noProof="0" err="1">
                <a:ln>
                  <a:noFill/>
                </a:ln>
                <a:solidFill>
                  <a:srgbClr val="000000"/>
                </a:solidFill>
                <a:effectLst/>
                <a:uLnTx/>
                <a:uFillTx/>
                <a:latin typeface="Segoe UI"/>
                <a:ea typeface="+mn-ea"/>
                <a:cs typeface="+mn-cs"/>
              </a:rPr>
              <a:t>VerifiedEmployee</a:t>
            </a:r>
            <a:r>
              <a:rPr kumimoji="0" lang="en-US" sz="1100" b="1" i="0" u="none" strike="noStrike" kern="1200" cap="none" spc="0" normalizeH="0" baseline="0" noProof="0">
                <a:ln>
                  <a:noFill/>
                </a:ln>
                <a:solidFill>
                  <a:srgbClr val="000000"/>
                </a:solidFill>
                <a:effectLst/>
                <a:uLnTx/>
                <a:uFillTx/>
                <a:latin typeface="Segoe UI"/>
                <a:ea typeface="+mn-ea"/>
                <a:cs typeface="+mn-cs"/>
              </a:rPr>
              <a:t> OR </a:t>
            </a:r>
            <a:r>
              <a:rPr kumimoji="0" lang="en-US" sz="1100" b="1" i="0" u="none" strike="noStrike" kern="1200" cap="none" spc="0" normalizeH="0" baseline="0" noProof="0" err="1">
                <a:ln>
                  <a:noFill/>
                </a:ln>
                <a:solidFill>
                  <a:srgbClr val="000000"/>
                </a:solidFill>
                <a:effectLst/>
                <a:uLnTx/>
                <a:uFillTx/>
                <a:latin typeface="Segoe UI"/>
                <a:ea typeface="+mn-ea"/>
                <a:cs typeface="+mn-cs"/>
              </a:rPr>
              <a:t>IdentityVerificationPartner</a:t>
            </a:r>
            <a:r>
              <a:rPr kumimoji="0" lang="en-US" sz="1100" b="1" i="0" u="none" strike="noStrike" kern="1200" cap="none" spc="0" normalizeH="0" baseline="0" noProof="0">
                <a:ln>
                  <a:noFill/>
                </a:ln>
                <a:solidFill>
                  <a:srgbClr val="000000"/>
                </a:solidFill>
                <a:effectLst/>
                <a:uLnTx/>
                <a:uFillTx/>
                <a:latin typeface="Segoe UI"/>
                <a:ea typeface="+mn-ea"/>
                <a:cs typeface="+mn-cs"/>
              </a:rPr>
              <a:t> VC) + FaceCheck (selfie)</a:t>
            </a:r>
          </a:p>
        </p:txBody>
      </p:sp>
      <p:cxnSp>
        <p:nvCxnSpPr>
          <p:cNvPr id="20" name="Straight Arrow Connector 19">
            <a:extLst>
              <a:ext uri="{FF2B5EF4-FFF2-40B4-BE49-F238E27FC236}">
                <a16:creationId xmlns:a16="http://schemas.microsoft.com/office/drawing/2014/main" id="{C2498655-246B-D0B5-1784-74561B3DE334}"/>
              </a:ext>
            </a:extLst>
          </p:cNvPr>
          <p:cNvCxnSpPr>
            <a:cxnSpLocks/>
          </p:cNvCxnSpPr>
          <p:nvPr/>
        </p:nvCxnSpPr>
        <p:spPr>
          <a:xfrm>
            <a:off x="2825579" y="3892302"/>
            <a:ext cx="6592117" cy="0"/>
          </a:xfrm>
          <a:prstGeom prst="straightConnector1">
            <a:avLst/>
          </a:prstGeom>
          <a:ln w="127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4AAB06FE-449A-A9ED-AAE1-2557BACD28C2}"/>
              </a:ext>
            </a:extLst>
          </p:cNvPr>
          <p:cNvSpPr txBox="1">
            <a:spLocks/>
          </p:cNvSpPr>
          <p:nvPr/>
        </p:nvSpPr>
        <p:spPr>
          <a:xfrm>
            <a:off x="2857951" y="3700513"/>
            <a:ext cx="8003794" cy="1692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mn-ea"/>
                <a:cs typeface="+mn-cs"/>
              </a:rPr>
              <a:t>6. Presents  VID (</a:t>
            </a:r>
            <a:r>
              <a:rPr kumimoji="0" lang="en-US" sz="1100" b="1" i="0" u="none" strike="noStrike" kern="1200" cap="none" spc="0" normalizeH="0" baseline="0" noProof="0" err="1">
                <a:ln>
                  <a:noFill/>
                </a:ln>
                <a:solidFill>
                  <a:srgbClr val="000000"/>
                </a:solidFill>
                <a:effectLst/>
                <a:uLnTx/>
                <a:uFillTx/>
                <a:latin typeface="Segoe UI"/>
                <a:ea typeface="+mn-ea"/>
                <a:cs typeface="+mn-cs"/>
              </a:rPr>
              <a:t>VerifiedEmployee</a:t>
            </a:r>
            <a:r>
              <a:rPr kumimoji="0" lang="en-US" sz="1100" b="1" i="0" u="none" strike="noStrike" kern="1200" cap="none" spc="0" normalizeH="0" baseline="0" noProof="0">
                <a:ln>
                  <a:noFill/>
                </a:ln>
                <a:solidFill>
                  <a:srgbClr val="000000"/>
                </a:solidFill>
                <a:effectLst/>
                <a:uLnTx/>
                <a:uFillTx/>
                <a:latin typeface="Segoe UI"/>
                <a:ea typeface="+mn-ea"/>
                <a:cs typeface="+mn-cs"/>
              </a:rPr>
              <a:t> OR </a:t>
            </a:r>
            <a:r>
              <a:rPr kumimoji="0" lang="en-US" sz="1100" b="1" i="0" u="none" strike="noStrike" kern="1200" cap="none" spc="0" normalizeH="0" baseline="0" noProof="0" err="1">
                <a:ln>
                  <a:noFill/>
                </a:ln>
                <a:solidFill>
                  <a:srgbClr val="000000"/>
                </a:solidFill>
                <a:effectLst/>
                <a:uLnTx/>
                <a:uFillTx/>
                <a:latin typeface="Segoe UI"/>
                <a:ea typeface="+mn-ea"/>
                <a:cs typeface="+mn-cs"/>
              </a:rPr>
              <a:t>IdentityVerificationPartner</a:t>
            </a:r>
            <a:r>
              <a:rPr kumimoji="0" lang="en-US" sz="1100" b="1" i="0" u="none" strike="noStrike" kern="1200" cap="none" spc="0" normalizeH="0" baseline="0" noProof="0">
                <a:ln>
                  <a:noFill/>
                </a:ln>
                <a:solidFill>
                  <a:srgbClr val="000000"/>
                </a:solidFill>
                <a:effectLst/>
                <a:uLnTx/>
                <a:uFillTx/>
                <a:latin typeface="Segoe UI"/>
                <a:ea typeface="+mn-ea"/>
                <a:cs typeface="+mn-cs"/>
              </a:rPr>
              <a:t> VC) + , Selfie containing n frames from liveness capture</a:t>
            </a:r>
          </a:p>
        </p:txBody>
      </p:sp>
      <p:cxnSp>
        <p:nvCxnSpPr>
          <p:cNvPr id="25" name="Straight Arrow Connector 24">
            <a:extLst>
              <a:ext uri="{FF2B5EF4-FFF2-40B4-BE49-F238E27FC236}">
                <a16:creationId xmlns:a16="http://schemas.microsoft.com/office/drawing/2014/main" id="{0FC211A0-0DD1-0D02-39F5-C966D2DAAC02}"/>
              </a:ext>
            </a:extLst>
          </p:cNvPr>
          <p:cNvCxnSpPr>
            <a:cxnSpLocks/>
          </p:cNvCxnSpPr>
          <p:nvPr/>
        </p:nvCxnSpPr>
        <p:spPr>
          <a:xfrm>
            <a:off x="9427726" y="4327945"/>
            <a:ext cx="1836305" cy="0"/>
          </a:xfrm>
          <a:prstGeom prst="straightConnector1">
            <a:avLst/>
          </a:prstGeom>
          <a:ln w="127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2C28A09E-3FA0-AE60-3D51-F0B5591E37D4}"/>
              </a:ext>
            </a:extLst>
          </p:cNvPr>
          <p:cNvSpPr txBox="1">
            <a:spLocks/>
          </p:cNvSpPr>
          <p:nvPr/>
        </p:nvSpPr>
        <p:spPr>
          <a:xfrm>
            <a:off x="9596418" y="4051623"/>
            <a:ext cx="1399422" cy="1692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mn-ea"/>
                <a:cs typeface="+mn-cs"/>
              </a:rPr>
              <a:t>7. FaceCheck match? </a:t>
            </a:r>
          </a:p>
        </p:txBody>
      </p:sp>
      <p:cxnSp>
        <p:nvCxnSpPr>
          <p:cNvPr id="31" name="Straight Arrow Connector 30">
            <a:extLst>
              <a:ext uri="{FF2B5EF4-FFF2-40B4-BE49-F238E27FC236}">
                <a16:creationId xmlns:a16="http://schemas.microsoft.com/office/drawing/2014/main" id="{95063AC1-3E59-4475-2036-AEA36C7DBC15}"/>
              </a:ext>
            </a:extLst>
          </p:cNvPr>
          <p:cNvCxnSpPr>
            <a:cxnSpLocks/>
          </p:cNvCxnSpPr>
          <p:nvPr/>
        </p:nvCxnSpPr>
        <p:spPr>
          <a:xfrm>
            <a:off x="9427726" y="4818361"/>
            <a:ext cx="1836305" cy="0"/>
          </a:xfrm>
          <a:prstGeom prst="straightConnector1">
            <a:avLst/>
          </a:prstGeom>
          <a:ln w="12700" cap="flat" cmpd="sng" algn="ctr">
            <a:solidFill>
              <a:schemeClr val="dk1"/>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32" name="TextBox 31">
            <a:extLst>
              <a:ext uri="{FF2B5EF4-FFF2-40B4-BE49-F238E27FC236}">
                <a16:creationId xmlns:a16="http://schemas.microsoft.com/office/drawing/2014/main" id="{1059BDE8-2CD7-9530-3B40-48C04706711C}"/>
              </a:ext>
            </a:extLst>
          </p:cNvPr>
          <p:cNvSpPr txBox="1">
            <a:spLocks/>
          </p:cNvSpPr>
          <p:nvPr/>
        </p:nvSpPr>
        <p:spPr>
          <a:xfrm>
            <a:off x="9482077" y="4444314"/>
            <a:ext cx="1750479" cy="29238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mn-ea"/>
                <a:cs typeface="+mn-cs"/>
              </a:rPr>
              <a:t>8. FaceCheck match result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a:ea typeface="+mn-ea"/>
                <a:cs typeface="+mn-cs"/>
              </a:rPr>
              <a:t>(Confidence score)</a:t>
            </a:r>
          </a:p>
        </p:txBody>
      </p:sp>
      <p:grpSp>
        <p:nvGrpSpPr>
          <p:cNvPr id="10" name="Group 9">
            <a:extLst>
              <a:ext uri="{FF2B5EF4-FFF2-40B4-BE49-F238E27FC236}">
                <a16:creationId xmlns:a16="http://schemas.microsoft.com/office/drawing/2014/main" id="{7F4AE843-F3CB-2A54-EB68-4E9AA3988AFD}"/>
              </a:ext>
            </a:extLst>
          </p:cNvPr>
          <p:cNvGrpSpPr/>
          <p:nvPr/>
        </p:nvGrpSpPr>
        <p:grpSpPr>
          <a:xfrm>
            <a:off x="2835609" y="4844168"/>
            <a:ext cx="6579694" cy="571200"/>
            <a:chOff x="2954576" y="5352135"/>
            <a:chExt cx="6579694" cy="571200"/>
          </a:xfrm>
        </p:grpSpPr>
        <p:cxnSp>
          <p:nvCxnSpPr>
            <p:cNvPr id="33" name="Straight Arrow Connector 32">
              <a:extLst>
                <a:ext uri="{FF2B5EF4-FFF2-40B4-BE49-F238E27FC236}">
                  <a16:creationId xmlns:a16="http://schemas.microsoft.com/office/drawing/2014/main" id="{F6B4A904-E34C-7D20-29C0-BD404D5428F7}"/>
                </a:ext>
              </a:extLst>
            </p:cNvPr>
            <p:cNvCxnSpPr>
              <a:cxnSpLocks/>
            </p:cNvCxnSpPr>
            <p:nvPr/>
          </p:nvCxnSpPr>
          <p:spPr>
            <a:xfrm>
              <a:off x="5175759" y="5571825"/>
              <a:ext cx="4358511" cy="0"/>
            </a:xfrm>
            <a:prstGeom prst="straightConnector1">
              <a:avLst/>
            </a:prstGeom>
            <a:ln w="12700" cap="flat" cmpd="sng" algn="ctr">
              <a:solidFill>
                <a:schemeClr val="dk1"/>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34" name="TextBox 33">
              <a:extLst>
                <a:ext uri="{FF2B5EF4-FFF2-40B4-BE49-F238E27FC236}">
                  <a16:creationId xmlns:a16="http://schemas.microsoft.com/office/drawing/2014/main" id="{3D527CC1-B10D-B855-71FE-D49C92218084}"/>
                </a:ext>
              </a:extLst>
            </p:cNvPr>
            <p:cNvSpPr txBox="1">
              <a:spLocks/>
            </p:cNvSpPr>
            <p:nvPr/>
          </p:nvSpPr>
          <p:spPr>
            <a:xfrm>
              <a:off x="5918336" y="5352135"/>
              <a:ext cx="2067874" cy="1692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mn-ea"/>
                  <a:cs typeface="+mn-cs"/>
                </a:rPr>
                <a:t>9. VID claims, Confidence score</a:t>
              </a:r>
            </a:p>
          </p:txBody>
        </p:sp>
        <p:cxnSp>
          <p:nvCxnSpPr>
            <p:cNvPr id="35" name="Straight Arrow Connector 34">
              <a:extLst>
                <a:ext uri="{FF2B5EF4-FFF2-40B4-BE49-F238E27FC236}">
                  <a16:creationId xmlns:a16="http://schemas.microsoft.com/office/drawing/2014/main" id="{ECA52439-DD4E-513B-6B38-748640B2B33E}"/>
                </a:ext>
              </a:extLst>
            </p:cNvPr>
            <p:cNvCxnSpPr>
              <a:cxnSpLocks/>
            </p:cNvCxnSpPr>
            <p:nvPr/>
          </p:nvCxnSpPr>
          <p:spPr>
            <a:xfrm>
              <a:off x="2954576" y="5923335"/>
              <a:ext cx="6553013" cy="0"/>
            </a:xfrm>
            <a:prstGeom prst="straightConnector1">
              <a:avLst/>
            </a:prstGeom>
            <a:ln w="12700" cap="flat" cmpd="sng" algn="ctr">
              <a:solidFill>
                <a:schemeClr val="dk1"/>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36" name="TextBox 35">
              <a:extLst>
                <a:ext uri="{FF2B5EF4-FFF2-40B4-BE49-F238E27FC236}">
                  <a16:creationId xmlns:a16="http://schemas.microsoft.com/office/drawing/2014/main" id="{5C3F7C52-3C9B-A22C-1B1F-2A6000180E7E}"/>
                </a:ext>
              </a:extLst>
            </p:cNvPr>
            <p:cNvSpPr txBox="1">
              <a:spLocks/>
            </p:cNvSpPr>
            <p:nvPr/>
          </p:nvSpPr>
          <p:spPr>
            <a:xfrm>
              <a:off x="6447327" y="5706197"/>
              <a:ext cx="1009892" cy="1692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mn-ea"/>
                  <a:cs typeface="+mn-cs"/>
                </a:rPr>
                <a:t>Success/Failure</a:t>
              </a:r>
            </a:p>
          </p:txBody>
        </p:sp>
      </p:grpSp>
      <p:cxnSp>
        <p:nvCxnSpPr>
          <p:cNvPr id="38" name="Straight Arrow Connector 37">
            <a:extLst>
              <a:ext uri="{FF2B5EF4-FFF2-40B4-BE49-F238E27FC236}">
                <a16:creationId xmlns:a16="http://schemas.microsoft.com/office/drawing/2014/main" id="{6A3CC09D-E58F-C00C-6DB8-D6809109ECA5}"/>
              </a:ext>
            </a:extLst>
          </p:cNvPr>
          <p:cNvCxnSpPr>
            <a:cxnSpLocks/>
          </p:cNvCxnSpPr>
          <p:nvPr/>
        </p:nvCxnSpPr>
        <p:spPr>
          <a:xfrm>
            <a:off x="1061683" y="5767348"/>
            <a:ext cx="3946971" cy="0"/>
          </a:xfrm>
          <a:prstGeom prst="straightConnector1">
            <a:avLst/>
          </a:prstGeom>
          <a:ln w="12700" cap="flat" cmpd="sng" algn="ctr">
            <a:solidFill>
              <a:schemeClr val="dk1"/>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39" name="TextBox 38">
            <a:extLst>
              <a:ext uri="{FF2B5EF4-FFF2-40B4-BE49-F238E27FC236}">
                <a16:creationId xmlns:a16="http://schemas.microsoft.com/office/drawing/2014/main" id="{96C3D855-D554-7AD0-88BF-4B962E242411}"/>
              </a:ext>
            </a:extLst>
          </p:cNvPr>
          <p:cNvSpPr txBox="1">
            <a:spLocks/>
          </p:cNvSpPr>
          <p:nvPr/>
        </p:nvSpPr>
        <p:spPr>
          <a:xfrm>
            <a:off x="1580453" y="5774212"/>
            <a:ext cx="4551206" cy="33855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mn-ea"/>
                <a:cs typeface="+mn-cs"/>
              </a:rPr>
              <a:t>10. Success/Failure sent to ITSM tool via Webhook and the ITSM takes that REST API input to do the next step</a:t>
            </a:r>
          </a:p>
        </p:txBody>
      </p:sp>
      <p:sp>
        <p:nvSpPr>
          <p:cNvPr id="7" name="TextBox 6">
            <a:extLst>
              <a:ext uri="{FF2B5EF4-FFF2-40B4-BE49-F238E27FC236}">
                <a16:creationId xmlns:a16="http://schemas.microsoft.com/office/drawing/2014/main" id="{3CBA2A23-ED42-4F2C-E8B6-508FD60C5D6F}"/>
              </a:ext>
            </a:extLst>
          </p:cNvPr>
          <p:cNvSpPr txBox="1">
            <a:spLocks/>
          </p:cNvSpPr>
          <p:nvPr/>
        </p:nvSpPr>
        <p:spPr>
          <a:xfrm>
            <a:off x="8465564" y="6502159"/>
            <a:ext cx="3726436" cy="369332"/>
          </a:xfrm>
          <a:prstGeom prst="rect">
            <a:avLst/>
          </a:prstGeom>
          <a:solidFill>
            <a:schemeClr val="accent1"/>
          </a:solidFill>
        </p:spPr>
        <p:txBody>
          <a:bodyPr wrap="square">
            <a:spAutoFit/>
          </a:bodyPr>
          <a:lstStyle/>
          <a:p>
            <a:r>
              <a:rPr lang="en-GB" b="1">
                <a:solidFill>
                  <a:schemeClr val="bg1"/>
                </a:solidFill>
              </a:rPr>
              <a:t>http://aka.ms/verifiedhelpdesk</a:t>
            </a:r>
          </a:p>
        </p:txBody>
      </p:sp>
    </p:spTree>
    <p:extLst>
      <p:ext uri="{BB962C8B-B14F-4D97-AF65-F5344CB8AC3E}">
        <p14:creationId xmlns:p14="http://schemas.microsoft.com/office/powerpoint/2010/main" val="522722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67" grpId="0"/>
      <p:bldP spid="69" grpId="0"/>
      <p:bldP spid="70" grpId="0" animBg="1"/>
      <p:bldP spid="14" grpId="0"/>
      <p:bldP spid="22" grpId="0"/>
      <p:bldP spid="28" grpId="0"/>
      <p:bldP spid="32" grpId="0"/>
      <p:bldP spid="39"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C057E0-BD6E-ADD7-3556-45C30E92BA45}"/>
              </a:ext>
            </a:extLst>
          </p:cNvPr>
          <p:cNvSpPr/>
          <p:nvPr/>
        </p:nvSpPr>
        <p:spPr bwMode="auto">
          <a:xfrm>
            <a:off x="1062846" y="4699123"/>
            <a:ext cx="10730570" cy="2069097"/>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ext Placeholder 1">
            <a:extLst>
              <a:ext uri="{FF2B5EF4-FFF2-40B4-BE49-F238E27FC236}">
                <a16:creationId xmlns:a16="http://schemas.microsoft.com/office/drawing/2014/main" id="{15140901-64E6-8C43-FF18-781B2B0F8590}"/>
              </a:ext>
            </a:extLst>
          </p:cNvPr>
          <p:cNvSpPr>
            <a:spLocks noGrp="1"/>
          </p:cNvSpPr>
          <p:nvPr>
            <p:ph type="body" sz="quarter" idx="15"/>
          </p:nvPr>
        </p:nvSpPr>
        <p:spPr>
          <a:xfrm>
            <a:off x="193675" y="311250"/>
            <a:ext cx="11025187" cy="553998"/>
          </a:xfrm>
        </p:spPr>
        <p:txBody>
          <a:bodyPr>
            <a:normAutofit/>
          </a:bodyPr>
          <a:lstStyle/>
          <a:p>
            <a:r>
              <a:rPr lang="en-GB" b="0" spc="-50">
                <a:ln w="3175">
                  <a:noFill/>
                </a:ln>
                <a:latin typeface="Segoe UI Semibold"/>
                <a:cs typeface="Segoe UI" pitchFamily="34" charset="0"/>
              </a:rPr>
              <a:t>How to deploy and configure the sample?</a:t>
            </a:r>
          </a:p>
        </p:txBody>
      </p:sp>
      <p:sp>
        <p:nvSpPr>
          <p:cNvPr id="3" name="Text Placeholder 2">
            <a:extLst>
              <a:ext uri="{FF2B5EF4-FFF2-40B4-BE49-F238E27FC236}">
                <a16:creationId xmlns:a16="http://schemas.microsoft.com/office/drawing/2014/main" id="{25FB5731-31FC-EFA2-EE30-1CC18A14060C}"/>
              </a:ext>
            </a:extLst>
          </p:cNvPr>
          <p:cNvSpPr>
            <a:spLocks noGrp="1"/>
          </p:cNvSpPr>
          <p:nvPr>
            <p:ph type="body" sz="quarter" idx="19"/>
          </p:nvPr>
        </p:nvSpPr>
        <p:spPr>
          <a:xfrm>
            <a:off x="1238277" y="4818810"/>
            <a:ext cx="11129156" cy="1169850"/>
          </a:xfrm>
        </p:spPr>
        <p:txBody>
          <a:bodyPr/>
          <a:lstStyle/>
          <a:p>
            <a:r>
              <a:rPr lang="en-GB" b="1" i="0">
                <a:effectLst/>
                <a:latin typeface="Segoe UI" panose="020B0502040204020203" pitchFamily="34" charset="0"/>
                <a:cs typeface="Segoe UI" panose="020B0502040204020203" pitchFamily="34" charset="0"/>
              </a:rPr>
              <a:t>Extending the sample with Microsoft Teams</a:t>
            </a:r>
          </a:p>
          <a:p>
            <a:endParaRPr lang="en-GB">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BC09A1CB-B84E-345B-AF55-40CA37CBA314}"/>
              </a:ext>
            </a:extLst>
          </p:cNvPr>
          <p:cNvPicPr>
            <a:picLocks noChangeAspect="1"/>
          </p:cNvPicPr>
          <p:nvPr/>
        </p:nvPicPr>
        <p:blipFill>
          <a:blip r:embed="rId2"/>
          <a:stretch>
            <a:fillRect/>
          </a:stretch>
        </p:blipFill>
        <p:spPr>
          <a:xfrm>
            <a:off x="2827119" y="943966"/>
            <a:ext cx="6061068" cy="3639725"/>
          </a:xfrm>
          <a:prstGeom prst="rect">
            <a:avLst/>
          </a:prstGeom>
        </p:spPr>
      </p:pic>
      <p:graphicFrame>
        <p:nvGraphicFramePr>
          <p:cNvPr id="6" name="Table 5">
            <a:extLst>
              <a:ext uri="{FF2B5EF4-FFF2-40B4-BE49-F238E27FC236}">
                <a16:creationId xmlns:a16="http://schemas.microsoft.com/office/drawing/2014/main" id="{98C3E97D-A9A8-5E45-E394-DB2DE70A73D8}"/>
              </a:ext>
            </a:extLst>
          </p:cNvPr>
          <p:cNvGraphicFramePr>
            <a:graphicFrameLocks noGrp="1"/>
          </p:cNvGraphicFramePr>
          <p:nvPr/>
        </p:nvGraphicFramePr>
        <p:xfrm>
          <a:off x="2601128" y="6074800"/>
          <a:ext cx="5314246" cy="693420"/>
        </p:xfrm>
        <a:graphic>
          <a:graphicData uri="http://schemas.openxmlformats.org/drawingml/2006/table">
            <a:tbl>
              <a:tblPr/>
              <a:tblGrid>
                <a:gridCol w="2657123">
                  <a:extLst>
                    <a:ext uri="{9D8B030D-6E8A-4147-A177-3AD203B41FA5}">
                      <a16:colId xmlns:a16="http://schemas.microsoft.com/office/drawing/2014/main" val="3263418898"/>
                    </a:ext>
                  </a:extLst>
                </a:gridCol>
                <a:gridCol w="2657123">
                  <a:extLst>
                    <a:ext uri="{9D8B030D-6E8A-4147-A177-3AD203B41FA5}">
                      <a16:colId xmlns:a16="http://schemas.microsoft.com/office/drawing/2014/main" val="1071027952"/>
                    </a:ext>
                  </a:extLst>
                </a:gridCol>
              </a:tblGrid>
              <a:tr h="219684">
                <a:tc>
                  <a:txBody>
                    <a:bodyPr/>
                    <a:lstStyle/>
                    <a:p>
                      <a:pPr algn="ctr"/>
                      <a:r>
                        <a:rPr lang="en-GB" sz="1050" b="1">
                          <a:effectLst/>
                          <a:latin typeface="Segoe UI" panose="020B0502040204020203" pitchFamily="34" charset="0"/>
                          <a:cs typeface="Segoe UI" panose="020B0502040204020203" pitchFamily="34" charset="0"/>
                        </a:rPr>
                        <a:t>Key</a:t>
                      </a:r>
                    </a:p>
                  </a:txBody>
                  <a:tcPr marL="82550" marR="825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50" b="1">
                          <a:effectLst/>
                          <a:latin typeface="Segoe UI" panose="020B0502040204020203" pitchFamily="34" charset="0"/>
                          <a:cs typeface="Segoe UI" panose="020B0502040204020203" pitchFamily="34" charset="0"/>
                        </a:rPr>
                        <a:t>Value</a:t>
                      </a:r>
                    </a:p>
                  </a:txBody>
                  <a:tcPr marL="82550" marR="825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7923558"/>
                  </a:ext>
                </a:extLst>
              </a:tr>
              <a:tr h="222037">
                <a:tc>
                  <a:txBody>
                    <a:bodyPr/>
                    <a:lstStyle/>
                    <a:p>
                      <a:r>
                        <a:rPr lang="en-GB" sz="1000" err="1">
                          <a:effectLst/>
                          <a:latin typeface="Segoe UI" panose="020B0502040204020203" pitchFamily="34" charset="0"/>
                          <a:cs typeface="Segoe UI" panose="020B0502040204020203" pitchFamily="34" charset="0"/>
                        </a:rPr>
                        <a:t>AppSettings</a:t>
                      </a:r>
                      <a:r>
                        <a:rPr lang="en-GB" sz="1000">
                          <a:effectLst/>
                          <a:latin typeface="Segoe UI" panose="020B0502040204020203" pitchFamily="34" charset="0"/>
                          <a:cs typeface="Segoe UI" panose="020B0502040204020203" pitchFamily="34" charset="0"/>
                        </a:rPr>
                        <a:t>__</a:t>
                      </a:r>
                      <a:r>
                        <a:rPr lang="en-GB" sz="1000" err="1">
                          <a:effectLst/>
                          <a:latin typeface="Segoe UI" panose="020B0502040204020203" pitchFamily="34" charset="0"/>
                          <a:cs typeface="Segoe UI" panose="020B0502040204020203" pitchFamily="34" charset="0"/>
                        </a:rPr>
                        <a:t>UseTeamsWebhook</a:t>
                      </a:r>
                      <a:endParaRPr lang="en-GB" sz="1000">
                        <a:effectLst/>
                        <a:latin typeface="Segoe UI" panose="020B0502040204020203" pitchFamily="34" charset="0"/>
                        <a:cs typeface="Segoe UI" panose="020B0502040204020203" pitchFamily="34" charset="0"/>
                      </a:endParaRPr>
                    </a:p>
                  </a:txBody>
                  <a:tcPr marL="82550" marR="825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a:effectLst/>
                          <a:latin typeface="Segoe UI" panose="020B0502040204020203" pitchFamily="34" charset="0"/>
                          <a:cs typeface="Segoe UI" panose="020B0502040204020203" pitchFamily="34" charset="0"/>
                        </a:rPr>
                        <a:t>"true"</a:t>
                      </a:r>
                    </a:p>
                  </a:txBody>
                  <a:tcPr marL="82550" marR="825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9763788"/>
                  </a:ext>
                </a:extLst>
              </a:tr>
              <a:tr h="222037">
                <a:tc>
                  <a:txBody>
                    <a:bodyPr/>
                    <a:lstStyle/>
                    <a:p>
                      <a:r>
                        <a:rPr lang="en-GB" sz="1000">
                          <a:effectLst/>
                          <a:latin typeface="Segoe UI" panose="020B0502040204020203" pitchFamily="34" charset="0"/>
                          <a:cs typeface="Segoe UI" panose="020B0502040204020203" pitchFamily="34" charset="0"/>
                        </a:rPr>
                        <a:t>AppSettings__TeamsWebhookURL</a:t>
                      </a:r>
                    </a:p>
                  </a:txBody>
                  <a:tcPr marL="82550" marR="825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effectLst/>
                          <a:latin typeface="Segoe UI" panose="020B0502040204020203" pitchFamily="34" charset="0"/>
                          <a:cs typeface="Segoe UI" panose="020B0502040204020203" pitchFamily="34" charset="0"/>
                        </a:rPr>
                        <a:t>URL of the incoming webhook</a:t>
                      </a:r>
                    </a:p>
                  </a:txBody>
                  <a:tcPr marL="82550" marR="825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4583300"/>
                  </a:ext>
                </a:extLst>
              </a:tr>
            </a:tbl>
          </a:graphicData>
        </a:graphic>
      </p:graphicFrame>
      <p:sp>
        <p:nvSpPr>
          <p:cNvPr id="7" name="Rectangle 1">
            <a:extLst>
              <a:ext uri="{FF2B5EF4-FFF2-40B4-BE49-F238E27FC236}">
                <a16:creationId xmlns:a16="http://schemas.microsoft.com/office/drawing/2014/main" id="{FA6B79B3-B39F-6880-8C91-A01B578275FB}"/>
              </a:ext>
            </a:extLst>
          </p:cNvPr>
          <p:cNvSpPr>
            <a:spLocks noChangeArrowheads="1"/>
          </p:cNvSpPr>
          <p:nvPr/>
        </p:nvSpPr>
        <p:spPr bwMode="auto">
          <a:xfrm>
            <a:off x="1447190" y="5336937"/>
            <a:ext cx="10018712" cy="46166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sample is prepared to send a message to a Microsoft Teams channel using a </a:t>
            </a:r>
            <a:r>
              <a:rPr kumimoji="0" lang="en-US" altLang="en-US" sz="1200" b="0" i="0" u="sng"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webhook</a:t>
            </a:r>
            <a:r>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To extend the sample, create an </a:t>
            </a:r>
            <a:r>
              <a:rPr kumimoji="0" lang="en-US" altLang="en-US" sz="1200" b="0" i="0" u="sng"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incoming webhook</a:t>
            </a:r>
            <a:r>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and update the app's configuration in your Azure </a:t>
            </a:r>
            <a:r>
              <a:rPr kumimoji="0" lang="en-US" altLang="en-US" sz="1200" b="0" i="0" u="none" strike="noStrike" kern="1200" cap="none" spc="0" normalizeH="0" baseline="0" noProof="0" err="1">
                <a:ln>
                  <a:noFill/>
                </a:ln>
                <a:solidFill>
                  <a:prstClr val="black"/>
                </a:solidFill>
                <a:effectLst/>
                <a:uLnTx/>
                <a:uFillTx/>
                <a:latin typeface="Segoe UI" panose="020B0502040204020203" pitchFamily="34" charset="0"/>
                <a:ea typeface="+mn-ea"/>
                <a:cs typeface="Segoe UI" panose="020B0502040204020203" pitchFamily="34" charset="0"/>
              </a:rPr>
              <a:t>AppService's</a:t>
            </a:r>
            <a:r>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configuration:</a:t>
            </a:r>
            <a:endParaRPr kumimoji="0" lang="en-US" alt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533398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E1DA0-9620-64A6-40EE-040274AA4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7CAD99-C37B-D5B7-BB0D-1A9D6703A33D}"/>
              </a:ext>
            </a:extLst>
          </p:cNvPr>
          <p:cNvSpPr>
            <a:spLocks noGrp="1"/>
          </p:cNvSpPr>
          <p:nvPr>
            <p:ph type="title"/>
          </p:nvPr>
        </p:nvSpPr>
        <p:spPr/>
        <p:txBody>
          <a:bodyPr/>
          <a:lstStyle/>
          <a:p>
            <a:r>
              <a:rPr lang="en-US" dirty="0">
                <a:solidFill>
                  <a:schemeClr val="tx1"/>
                </a:solidFill>
              </a:rPr>
              <a:t>Let’s build this sample app together</a:t>
            </a:r>
          </a:p>
        </p:txBody>
      </p:sp>
      <p:sp>
        <p:nvSpPr>
          <p:cNvPr id="3" name="TextBox 2">
            <a:extLst>
              <a:ext uri="{FF2B5EF4-FFF2-40B4-BE49-F238E27FC236}">
                <a16:creationId xmlns:a16="http://schemas.microsoft.com/office/drawing/2014/main" id="{594AD8E7-B6FA-76C2-E202-65C2D28BF6FE}"/>
              </a:ext>
            </a:extLst>
          </p:cNvPr>
          <p:cNvSpPr txBox="1"/>
          <p:nvPr/>
        </p:nvSpPr>
        <p:spPr>
          <a:xfrm>
            <a:off x="522041" y="3534406"/>
            <a:ext cx="388148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strike="noStrike" kern="1200" cap="none" spc="0" normalizeH="0" baseline="0" noProof="0" dirty="0">
                <a:ln>
                  <a:noFill/>
                </a:ln>
                <a:effectLst/>
                <a:uLnTx/>
                <a:uFillTx/>
                <a:latin typeface="Aptos" panose="020B0004020202020204"/>
                <a:ea typeface="+mn-ea"/>
                <a:cs typeface="+mn-cs"/>
              </a:rPr>
              <a:t>Steps in documentation</a:t>
            </a:r>
            <a:r>
              <a:rPr kumimoji="0" lang="en-GB" sz="1800" b="0" i="0" strike="noStrike" kern="1200" cap="none" spc="0" normalizeH="0" baseline="0" noProof="0" dirty="0">
                <a:ln>
                  <a:noFill/>
                </a:ln>
                <a:effectLst/>
                <a:uLnTx/>
                <a:uFillTx/>
                <a:latin typeface="Aptos" panose="020B0004020202020204"/>
                <a:ea typeface="+mn-ea"/>
                <a:cs typeface="+mn-cs"/>
                <a:hlinkClick r:id="rId2">
                  <a:extLst>
                    <a:ext uri="{A12FA001-AC4F-418D-AE19-62706E023703}">
                      <ahyp:hlinkClr xmlns:ahyp="http://schemas.microsoft.com/office/drawing/2018/hyperlinkcolor" val="tx"/>
                    </a:ext>
                  </a:extLst>
                </a:hlinkClick>
              </a:rPr>
              <a:t>: </a:t>
            </a:r>
            <a:r>
              <a:rPr kumimoji="0" lang="en-GB" sz="1800" b="0" i="0" u="none" strike="noStrike" kern="1200" cap="none" spc="0" normalizeH="0" baseline="0" noProof="0" dirty="0">
                <a:ln>
                  <a:noFill/>
                </a:ln>
                <a:effectLst/>
                <a:uLnTx/>
                <a:uFillTx/>
                <a:latin typeface="Aptos" panose="020B0004020202020204"/>
                <a:ea typeface="+mn-ea"/>
                <a:cs typeface="+mn-cs"/>
                <a:hlinkClick r:id="rId2">
                  <a:extLst>
                    <a:ext uri="{A12FA001-AC4F-418D-AE19-62706E023703}">
                      <ahyp:hlinkClr xmlns:ahyp="http://schemas.microsoft.com/office/drawing/2018/hyperlinkcolor" val="tx"/>
                    </a:ext>
                  </a:extLst>
                </a:hlinkClick>
              </a:rPr>
              <a:t>https://aka.ms/verifiedhelpdesk</a:t>
            </a:r>
            <a:r>
              <a:rPr kumimoji="0" lang="en-GB" sz="1800" b="0" i="0" u="none" strike="noStrike" kern="1200" cap="none" spc="0" normalizeH="0" baseline="0" noProof="0" dirty="0">
                <a:ln>
                  <a:noFill/>
                </a:ln>
                <a:effectLst/>
                <a:uLnTx/>
                <a:uFillTx/>
                <a:latin typeface="Aptos" panose="020B0004020202020204"/>
                <a:ea typeface="+mn-ea"/>
                <a:cs typeface="+mn-cs"/>
              </a:rPr>
              <a:t> </a:t>
            </a:r>
          </a:p>
        </p:txBody>
      </p:sp>
    </p:spTree>
    <p:extLst>
      <p:ext uri="{BB962C8B-B14F-4D97-AF65-F5344CB8AC3E}">
        <p14:creationId xmlns:p14="http://schemas.microsoft.com/office/powerpoint/2010/main" val="72522437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A61E7-B435-D2F2-BE76-4F6D89D685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373710-C3A1-5E44-692D-A011B3F00479}"/>
              </a:ext>
            </a:extLst>
          </p:cNvPr>
          <p:cNvSpPr>
            <a:spLocks noGrp="1"/>
          </p:cNvSpPr>
          <p:nvPr>
            <p:ph type="title" idx="4294967295"/>
          </p:nvPr>
        </p:nvSpPr>
        <p:spPr>
          <a:xfrm>
            <a:off x="588263" y="-619313"/>
            <a:ext cx="11018520" cy="553998"/>
          </a:xfrm>
        </p:spPr>
        <p:txBody>
          <a:bodyPr vert="horz" wrap="square" lIns="0" tIns="0" rIns="0" bIns="0" rtlCol="0" anchor="b">
            <a:spAutoFit/>
          </a:bodyPr>
          <a:lstStyle/>
          <a:p>
            <a:endParaRPr lang="en-US"/>
          </a:p>
        </p:txBody>
      </p:sp>
      <p:sp>
        <p:nvSpPr>
          <p:cNvPr id="4" name="Rectangle: Rounded Corners 3">
            <a:extLst>
              <a:ext uri="{FF2B5EF4-FFF2-40B4-BE49-F238E27FC236}">
                <a16:creationId xmlns:a16="http://schemas.microsoft.com/office/drawing/2014/main" id="{9AFBF31F-5666-9500-A506-83BF484CA0CF}"/>
              </a:ext>
              <a:ext uri="{C183D7F6-B498-43B3-948B-1728B52AA6E4}">
                <adec:decorative xmlns:adec="http://schemas.microsoft.com/office/drawing/2017/decorative" val="1"/>
              </a:ext>
            </a:extLst>
          </p:cNvPr>
          <p:cNvSpPr/>
          <p:nvPr/>
        </p:nvSpPr>
        <p:spPr bwMode="auto">
          <a:xfrm>
            <a:off x="112144" y="161387"/>
            <a:ext cx="11947584" cy="6601721"/>
          </a:xfrm>
          <a:prstGeom prst="roundRect">
            <a:avLst>
              <a:gd name="adj" fmla="val 4263"/>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 name="Helpdesk sample deployment">
            <a:hlinkClick r:id="" action="ppaction://media"/>
            <a:extLst>
              <a:ext uri="{FF2B5EF4-FFF2-40B4-BE49-F238E27FC236}">
                <a16:creationId xmlns:a16="http://schemas.microsoft.com/office/drawing/2014/main" id="{5853DEDF-F750-146E-CF77-D3870ECAC9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829" y="337413"/>
            <a:ext cx="11074342" cy="6183174"/>
          </a:xfrm>
          <a:prstGeom prst="rect">
            <a:avLst/>
          </a:prstGeom>
        </p:spPr>
      </p:pic>
    </p:spTree>
    <p:extLst>
      <p:ext uri="{BB962C8B-B14F-4D97-AF65-F5344CB8AC3E}">
        <p14:creationId xmlns:p14="http://schemas.microsoft.com/office/powerpoint/2010/main" val="1067354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6397B-0A5C-986F-BE46-4A8C892C8AE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CF51037A-1F38-D3AF-1C11-F4E8B0FAFA12}"/>
              </a:ext>
            </a:extLst>
          </p:cNvPr>
          <p:cNvSpPr>
            <a:spLocks noGrp="1"/>
          </p:cNvSpPr>
          <p:nvPr>
            <p:ph type="title"/>
          </p:nvPr>
        </p:nvSpPr>
        <p:spPr>
          <a:xfrm>
            <a:off x="422689" y="264649"/>
            <a:ext cx="11336039" cy="758022"/>
          </a:xfrm>
        </p:spPr>
        <p:txBody>
          <a:bodyPr/>
          <a:lstStyle/>
          <a:p>
            <a:r>
              <a:rPr lang="en-US" sz="3200" dirty="0"/>
              <a:t>Learnings from POCs </a:t>
            </a:r>
            <a:r>
              <a:rPr lang="en-GB" dirty="0"/>
              <a:t>and FAQs</a:t>
            </a:r>
          </a:p>
        </p:txBody>
      </p:sp>
      <p:graphicFrame>
        <p:nvGraphicFramePr>
          <p:cNvPr id="14" name="Table 13">
            <a:extLst>
              <a:ext uri="{FF2B5EF4-FFF2-40B4-BE49-F238E27FC236}">
                <a16:creationId xmlns:a16="http://schemas.microsoft.com/office/drawing/2014/main" id="{D44225F3-52DB-55E5-7819-A08A9069BBAA}"/>
              </a:ext>
            </a:extLst>
          </p:cNvPr>
          <p:cNvGraphicFramePr>
            <a:graphicFrameLocks noGrp="1"/>
          </p:cNvGraphicFramePr>
          <p:nvPr>
            <p:extLst>
              <p:ext uri="{D42A27DB-BD31-4B8C-83A1-F6EECF244321}">
                <p14:modId xmlns:p14="http://schemas.microsoft.com/office/powerpoint/2010/main" val="1199518293"/>
              </p:ext>
            </p:extLst>
          </p:nvPr>
        </p:nvGraphicFramePr>
        <p:xfrm>
          <a:off x="422689" y="1129973"/>
          <a:ext cx="11489098" cy="3243580"/>
        </p:xfrm>
        <a:graphic>
          <a:graphicData uri="http://schemas.openxmlformats.org/drawingml/2006/table">
            <a:tbl>
              <a:tblPr firstRow="1" bandRow="1">
                <a:tableStyleId>{5C22544A-7EE6-4342-B048-85BDC9FD1C3A}</a:tableStyleId>
              </a:tblPr>
              <a:tblGrid>
                <a:gridCol w="5744549">
                  <a:extLst>
                    <a:ext uri="{9D8B030D-6E8A-4147-A177-3AD203B41FA5}">
                      <a16:colId xmlns:a16="http://schemas.microsoft.com/office/drawing/2014/main" val="11582154"/>
                    </a:ext>
                  </a:extLst>
                </a:gridCol>
                <a:gridCol w="5744549">
                  <a:extLst>
                    <a:ext uri="{9D8B030D-6E8A-4147-A177-3AD203B41FA5}">
                      <a16:colId xmlns:a16="http://schemas.microsoft.com/office/drawing/2014/main" val="1690515280"/>
                    </a:ext>
                  </a:extLst>
                </a:gridCol>
              </a:tblGrid>
              <a:tr h="370840">
                <a:tc>
                  <a:txBody>
                    <a:bodyPr/>
                    <a:lstStyle/>
                    <a:p>
                      <a:r>
                        <a:rPr lang="en-GB" dirty="0"/>
                        <a:t>Feedback</a:t>
                      </a:r>
                    </a:p>
                  </a:txBody>
                  <a:tcPr/>
                </a:tc>
                <a:tc>
                  <a:txBody>
                    <a:bodyPr/>
                    <a:lstStyle/>
                    <a:p>
                      <a:r>
                        <a:rPr lang="en-GB" dirty="0"/>
                        <a:t>Talking points</a:t>
                      </a:r>
                    </a:p>
                  </a:txBody>
                  <a:tcPr/>
                </a:tc>
                <a:extLst>
                  <a:ext uri="{0D108BD9-81ED-4DB2-BD59-A6C34878D82A}">
                    <a16:rowId xmlns:a16="http://schemas.microsoft.com/office/drawing/2014/main" val="3189579797"/>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dirty="0"/>
                        <a:t>We don't' trust user photos in the Entra ID directory for VerifiedEmployee credential, as users can upload any photo they like. How will FaceCheck work in our case then?</a:t>
                      </a:r>
                    </a:p>
                    <a:p>
                      <a:endParaRPr lang="en-GB" dirty="0"/>
                    </a:p>
                  </a:txBody>
                  <a:tcPr/>
                </a:tc>
                <a:tc>
                  <a:txBody>
                    <a:bodyPr/>
                    <a:lstStyle/>
                    <a:p>
                      <a:r>
                        <a:rPr lang="en-GB" dirty="0"/>
                        <a:t>You need a good quality photo in the base credential. For POC, you can control it with VerifiedEmployee but for production scenario, using IDV issued Verified IDs with good quality photo is recommended. </a:t>
                      </a:r>
                    </a:p>
                  </a:txBody>
                  <a:tcPr/>
                </a:tc>
                <a:extLst>
                  <a:ext uri="{0D108BD9-81ED-4DB2-BD59-A6C34878D82A}">
                    <a16:rowId xmlns:a16="http://schemas.microsoft.com/office/drawing/2014/main" val="672569430"/>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dirty="0"/>
                        <a:t>How do I add IDV partner integration in the scenario?</a:t>
                      </a:r>
                    </a:p>
                    <a:p>
                      <a:endParaRPr lang="en-GB" dirty="0"/>
                    </a:p>
                  </a:txBody>
                  <a:tcPr/>
                </a:tc>
                <a:tc>
                  <a:txBody>
                    <a:bodyPr/>
                    <a:lstStyle/>
                    <a:p>
                      <a:r>
                        <a:rPr lang="en-GB" dirty="0"/>
                        <a:t>There are a set of IDV partners listed on </a:t>
                      </a:r>
                      <a:r>
                        <a:rPr lang="en-GB" dirty="0">
                          <a:hlinkClick r:id="rId2"/>
                        </a:rPr>
                        <a:t>https://aka.ms/verifiedisvgallery</a:t>
                      </a:r>
                      <a:r>
                        <a:rPr lang="en-GB" dirty="0"/>
                        <a:t>. Raise </a:t>
                      </a:r>
                      <a:r>
                        <a:rPr lang="en-GB" dirty="0" err="1"/>
                        <a:t>askentra</a:t>
                      </a:r>
                      <a:r>
                        <a:rPr lang="en-GB" dirty="0"/>
                        <a:t> request for direct IDV connections. There is a roadmap item for Entra in-product marketplace that will make this even simpler for configuration.</a:t>
                      </a:r>
                    </a:p>
                  </a:txBody>
                  <a:tcPr/>
                </a:tc>
                <a:extLst>
                  <a:ext uri="{0D108BD9-81ED-4DB2-BD59-A6C34878D82A}">
                    <a16:rowId xmlns:a16="http://schemas.microsoft.com/office/drawing/2014/main" val="4051576885"/>
                  </a:ext>
                </a:extLst>
              </a:tr>
            </a:tbl>
          </a:graphicData>
        </a:graphic>
      </p:graphicFrame>
    </p:spTree>
    <p:extLst>
      <p:ext uri="{BB962C8B-B14F-4D97-AF65-F5344CB8AC3E}">
        <p14:creationId xmlns:p14="http://schemas.microsoft.com/office/powerpoint/2010/main" val="390039418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1A8CBC8-3886-B004-6219-5F9A26D68B42}"/>
              </a:ext>
            </a:extLst>
          </p:cNvPr>
          <p:cNvSpPr>
            <a:spLocks noGrp="1"/>
          </p:cNvSpPr>
          <p:nvPr>
            <p:ph type="title"/>
          </p:nvPr>
        </p:nvSpPr>
        <p:spPr>
          <a:xfrm>
            <a:off x="422689" y="264649"/>
            <a:ext cx="11336039" cy="758022"/>
          </a:xfrm>
        </p:spPr>
        <p:txBody>
          <a:bodyPr/>
          <a:lstStyle/>
          <a:p>
            <a:r>
              <a:rPr lang="en-US" sz="3200" dirty="0"/>
              <a:t>Learnings from POCs </a:t>
            </a:r>
            <a:r>
              <a:rPr lang="en-GB" dirty="0"/>
              <a:t>and FAQs</a:t>
            </a:r>
          </a:p>
        </p:txBody>
      </p:sp>
      <p:graphicFrame>
        <p:nvGraphicFramePr>
          <p:cNvPr id="14" name="Table 13">
            <a:extLst>
              <a:ext uri="{FF2B5EF4-FFF2-40B4-BE49-F238E27FC236}">
                <a16:creationId xmlns:a16="http://schemas.microsoft.com/office/drawing/2014/main" id="{A48D4F63-45EB-A80C-78BA-419BBD3343A4}"/>
              </a:ext>
            </a:extLst>
          </p:cNvPr>
          <p:cNvGraphicFramePr>
            <a:graphicFrameLocks noGrp="1"/>
          </p:cNvGraphicFramePr>
          <p:nvPr>
            <p:extLst>
              <p:ext uri="{D42A27DB-BD31-4B8C-83A1-F6EECF244321}">
                <p14:modId xmlns:p14="http://schemas.microsoft.com/office/powerpoint/2010/main" val="2014166372"/>
              </p:ext>
            </p:extLst>
          </p:nvPr>
        </p:nvGraphicFramePr>
        <p:xfrm>
          <a:off x="422689" y="1176866"/>
          <a:ext cx="11489098" cy="3872992"/>
        </p:xfrm>
        <a:graphic>
          <a:graphicData uri="http://schemas.openxmlformats.org/drawingml/2006/table">
            <a:tbl>
              <a:tblPr firstRow="1" bandRow="1">
                <a:tableStyleId>{5C22544A-7EE6-4342-B048-85BDC9FD1C3A}</a:tableStyleId>
              </a:tblPr>
              <a:tblGrid>
                <a:gridCol w="5744549">
                  <a:extLst>
                    <a:ext uri="{9D8B030D-6E8A-4147-A177-3AD203B41FA5}">
                      <a16:colId xmlns:a16="http://schemas.microsoft.com/office/drawing/2014/main" val="11582154"/>
                    </a:ext>
                  </a:extLst>
                </a:gridCol>
                <a:gridCol w="5744549">
                  <a:extLst>
                    <a:ext uri="{9D8B030D-6E8A-4147-A177-3AD203B41FA5}">
                      <a16:colId xmlns:a16="http://schemas.microsoft.com/office/drawing/2014/main" val="1690515280"/>
                    </a:ext>
                  </a:extLst>
                </a:gridCol>
              </a:tblGrid>
              <a:tr h="370840">
                <a:tc>
                  <a:txBody>
                    <a:bodyPr/>
                    <a:lstStyle/>
                    <a:p>
                      <a:r>
                        <a:rPr lang="en-GB" dirty="0"/>
                        <a:t>Feedback</a:t>
                      </a:r>
                    </a:p>
                  </a:txBody>
                  <a:tcPr/>
                </a:tc>
                <a:tc>
                  <a:txBody>
                    <a:bodyPr/>
                    <a:lstStyle/>
                    <a:p>
                      <a:r>
                        <a:rPr lang="en-GB" dirty="0"/>
                        <a:t>Talking points</a:t>
                      </a:r>
                    </a:p>
                  </a:txBody>
                  <a:tcPr/>
                </a:tc>
                <a:extLst>
                  <a:ext uri="{0D108BD9-81ED-4DB2-BD59-A6C34878D82A}">
                    <a16:rowId xmlns:a16="http://schemas.microsoft.com/office/drawing/2014/main" val="3189579797"/>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dirty="0"/>
                        <a:t>Are there any trial licenses available from IDV partners?</a:t>
                      </a:r>
                    </a:p>
                    <a:p>
                      <a:endParaRPr lang="en-GB" dirty="0"/>
                    </a:p>
                  </a:txBody>
                  <a:tcPr/>
                </a:tc>
                <a:tc>
                  <a:txBody>
                    <a:bodyPr/>
                    <a:lstStyle/>
                    <a:p>
                      <a:r>
                        <a:rPr lang="en-GB" dirty="0"/>
                        <a:t>No, for demos using </a:t>
                      </a:r>
                      <a:r>
                        <a:rPr lang="en-GB" dirty="0" err="1"/>
                        <a:t>TrueIdentity</a:t>
                      </a:r>
                      <a:r>
                        <a:rPr lang="en-GB" dirty="0"/>
                        <a:t> integrated demo with </a:t>
                      </a:r>
                      <a:r>
                        <a:rPr lang="en-GB" dirty="0">
                          <a:hlinkClick r:id="rId2"/>
                        </a:rPr>
                        <a:t>https://aka.ms/vcdemo</a:t>
                      </a:r>
                      <a:r>
                        <a:rPr lang="en-GB" dirty="0"/>
                        <a:t> and</a:t>
                      </a:r>
                    </a:p>
                    <a:p>
                      <a:r>
                        <a:rPr lang="en-GB" dirty="0"/>
                        <a:t>Use VerifiedEmployee from Microsoft </a:t>
                      </a:r>
                      <a:r>
                        <a:rPr lang="en-GB" dirty="0" err="1"/>
                        <a:t>corp</a:t>
                      </a:r>
                      <a:r>
                        <a:rPr lang="en-GB" dirty="0"/>
                        <a:t> network </a:t>
                      </a:r>
                      <a:r>
                        <a:rPr lang="en-GB" dirty="0">
                          <a:hlinkClick r:id="rId3"/>
                        </a:rPr>
                        <a:t>https://myaccount.microsoft.com</a:t>
                      </a:r>
                      <a:r>
                        <a:rPr lang="en-GB" dirty="0"/>
                        <a:t> with </a:t>
                      </a:r>
                      <a:r>
                        <a:rPr lang="en-GB" dirty="0">
                          <a:hlinkClick r:id="rId4"/>
                        </a:rPr>
                        <a:t>https://aka.ms/facecheckdemo</a:t>
                      </a:r>
                      <a:r>
                        <a:rPr lang="en-GB" dirty="0"/>
                        <a:t> </a:t>
                      </a:r>
                    </a:p>
                  </a:txBody>
                  <a:tcPr/>
                </a:tc>
                <a:extLst>
                  <a:ext uri="{0D108BD9-81ED-4DB2-BD59-A6C34878D82A}">
                    <a16:rowId xmlns:a16="http://schemas.microsoft.com/office/drawing/2014/main" val="2773079592"/>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dirty="0"/>
                        <a:t>How do I integrate such verification patterns with my ticketing tools like ServiceNow, BMC Remedy etc.</a:t>
                      </a:r>
                    </a:p>
                    <a:p>
                      <a:endParaRPr lang="en-GB" dirty="0"/>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dirty="0"/>
                        <a:t>Refer </a:t>
                      </a:r>
                      <a:r>
                        <a:rPr lang="en-GB" dirty="0">
                          <a:hlinkClick r:id="rId5"/>
                        </a:rPr>
                        <a:t>https://aka.ms/verifiedhelpdesk</a:t>
                      </a:r>
                      <a:r>
                        <a:rPr lang="en-GB" dirty="0"/>
                        <a:t> and Entra Suite webinar </a:t>
                      </a:r>
                      <a:r>
                        <a:rPr lang="en-GB" dirty="0">
                          <a:hlinkClick r:id="rId6"/>
                        </a:rPr>
                        <a:t>Securing Helpdesk with Verified ID webinar</a:t>
                      </a:r>
                      <a:r>
                        <a:rPr lang="en-GB" dirty="0"/>
                        <a:t> </a:t>
                      </a:r>
                    </a:p>
                    <a:p>
                      <a:endParaRPr lang="en-GB" dirty="0"/>
                    </a:p>
                  </a:txBody>
                  <a:tcPr/>
                </a:tc>
                <a:extLst>
                  <a:ext uri="{0D108BD9-81ED-4DB2-BD59-A6C34878D82A}">
                    <a16:rowId xmlns:a16="http://schemas.microsoft.com/office/drawing/2014/main" val="1833287680"/>
                  </a:ext>
                </a:extLst>
              </a:tr>
              <a:tr h="370840">
                <a:tc>
                  <a:txBody>
                    <a:bodyPr/>
                    <a:lstStyle/>
                    <a:p>
                      <a:pPr marL="0" indent="0">
                        <a:buFont typeface="+mj-lt"/>
                        <a:buNone/>
                      </a:pPr>
                      <a:r>
                        <a:rPr lang="en-GB" dirty="0"/>
                        <a:t>Can I use this pattern with my IVR Helpdesk solution as well?</a:t>
                      </a:r>
                    </a:p>
                    <a:p>
                      <a:pPr marL="514350" indent="-514350">
                        <a:buFont typeface="+mj-lt"/>
                        <a:buAutoNum type="arabicPeriod"/>
                      </a:pPr>
                      <a:endParaRPr lang="en-GB" dirty="0"/>
                    </a:p>
                    <a:p>
                      <a:endParaRPr lang="en-GB" dirty="0"/>
                    </a:p>
                  </a:txBody>
                  <a:tcPr/>
                </a:tc>
                <a:tc>
                  <a:txBody>
                    <a:bodyPr/>
                    <a:lstStyle/>
                    <a:p>
                      <a:r>
                        <a:rPr lang="en-GB" dirty="0"/>
                        <a:t>Yes, with software based IVR solution, you could use Verified ID APIs for such patterns.</a:t>
                      </a:r>
                    </a:p>
                  </a:txBody>
                  <a:tcPr/>
                </a:tc>
                <a:extLst>
                  <a:ext uri="{0D108BD9-81ED-4DB2-BD59-A6C34878D82A}">
                    <a16:rowId xmlns:a16="http://schemas.microsoft.com/office/drawing/2014/main" val="4167572128"/>
                  </a:ext>
                </a:extLst>
              </a:tr>
            </a:tbl>
          </a:graphicData>
        </a:graphic>
      </p:graphicFrame>
    </p:spTree>
    <p:extLst>
      <p:ext uri="{BB962C8B-B14F-4D97-AF65-F5344CB8AC3E}">
        <p14:creationId xmlns:p14="http://schemas.microsoft.com/office/powerpoint/2010/main" val="801466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1549-CDFE-A160-F9FB-C9865AB7A0D3}"/>
              </a:ext>
            </a:extLst>
          </p:cNvPr>
          <p:cNvSpPr>
            <a:spLocks noGrp="1"/>
          </p:cNvSpPr>
          <p:nvPr>
            <p:ph type="title"/>
          </p:nvPr>
        </p:nvSpPr>
        <p:spPr>
          <a:xfrm>
            <a:off x="588263" y="457200"/>
            <a:ext cx="11018520" cy="492443"/>
          </a:xfrm>
        </p:spPr>
        <p:txBody>
          <a:bodyPr/>
          <a:lstStyle/>
          <a:p>
            <a:pPr lvl="0"/>
            <a:r>
              <a:rPr lang="en-US" sz="3200" noProof="0"/>
              <a:t>Key interactions in need of greater trust</a:t>
            </a:r>
          </a:p>
        </p:txBody>
      </p:sp>
      <p:sp>
        <p:nvSpPr>
          <p:cNvPr id="601" name="Rectangle 600">
            <a:extLst>
              <a:ext uri="{FF2B5EF4-FFF2-40B4-BE49-F238E27FC236}">
                <a16:creationId xmlns:a16="http://schemas.microsoft.com/office/drawing/2014/main" id="{62C887DA-4C4E-802E-58D2-30713B562F34}"/>
              </a:ext>
              <a:ext uri="{C183D7F6-B498-43B3-948B-1728B52AA6E4}">
                <adec:decorative xmlns:adec="http://schemas.microsoft.com/office/drawing/2017/decorative" val="1"/>
              </a:ext>
            </a:extLst>
          </p:cNvPr>
          <p:cNvSpPr/>
          <p:nvPr/>
        </p:nvSpPr>
        <p:spPr bwMode="auto">
          <a:xfrm>
            <a:off x="3048" y="2382923"/>
            <a:ext cx="12188952" cy="24688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2" name="Oval 601">
            <a:extLst>
              <a:ext uri="{FF2B5EF4-FFF2-40B4-BE49-F238E27FC236}">
                <a16:creationId xmlns:a16="http://schemas.microsoft.com/office/drawing/2014/main" id="{78D0B0D0-DB1C-FDE1-ED28-A1AA9FB02BE0}"/>
              </a:ext>
              <a:ext uri="{C183D7F6-B498-43B3-948B-1728B52AA6E4}">
                <adec:decorative xmlns:adec="http://schemas.microsoft.com/office/drawing/2017/decorative" val="1"/>
              </a:ext>
            </a:extLst>
          </p:cNvPr>
          <p:cNvSpPr/>
          <p:nvPr/>
        </p:nvSpPr>
        <p:spPr bwMode="auto">
          <a:xfrm>
            <a:off x="771143" y="2107218"/>
            <a:ext cx="3017520" cy="3020291"/>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3" name="Oval 602">
            <a:extLst>
              <a:ext uri="{FF2B5EF4-FFF2-40B4-BE49-F238E27FC236}">
                <a16:creationId xmlns:a16="http://schemas.microsoft.com/office/drawing/2014/main" id="{356AA9FE-836A-C043-5943-65EC9789C352}"/>
              </a:ext>
              <a:ext uri="{C183D7F6-B498-43B3-948B-1728B52AA6E4}">
                <adec:decorative xmlns:adec="http://schemas.microsoft.com/office/drawing/2017/decorative" val="1"/>
              </a:ext>
            </a:extLst>
          </p:cNvPr>
          <p:cNvSpPr/>
          <p:nvPr/>
        </p:nvSpPr>
        <p:spPr bwMode="auto">
          <a:xfrm>
            <a:off x="4587240" y="2107218"/>
            <a:ext cx="3017520" cy="3020291"/>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4" name="Oval 603">
            <a:extLst>
              <a:ext uri="{FF2B5EF4-FFF2-40B4-BE49-F238E27FC236}">
                <a16:creationId xmlns:a16="http://schemas.microsoft.com/office/drawing/2014/main" id="{6ABC2C58-290C-88C0-52E7-B89C2118B2AA}"/>
              </a:ext>
              <a:ext uri="{C183D7F6-B498-43B3-948B-1728B52AA6E4}">
                <adec:decorative xmlns:adec="http://schemas.microsoft.com/office/drawing/2017/decorative" val="1"/>
              </a:ext>
            </a:extLst>
          </p:cNvPr>
          <p:cNvSpPr/>
          <p:nvPr/>
        </p:nvSpPr>
        <p:spPr bwMode="auto">
          <a:xfrm>
            <a:off x="8406383" y="2107218"/>
            <a:ext cx="3017520" cy="302029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E2C0B43D-8EE3-C0C6-C02C-1AB126202D5D}"/>
              </a:ext>
            </a:extLst>
          </p:cNvPr>
          <p:cNvSpPr txBox="1"/>
          <p:nvPr/>
        </p:nvSpPr>
        <p:spPr>
          <a:xfrm>
            <a:off x="1367994" y="1357864"/>
            <a:ext cx="1823819" cy="584775"/>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Onboarding Shortcomings</a:t>
            </a:r>
          </a:p>
        </p:txBody>
      </p:sp>
      <p:sp>
        <p:nvSpPr>
          <p:cNvPr id="605" name="TextBox 604">
            <a:extLst>
              <a:ext uri="{FF2B5EF4-FFF2-40B4-BE49-F238E27FC236}">
                <a16:creationId xmlns:a16="http://schemas.microsoft.com/office/drawing/2014/main" id="{651BBE03-C7B2-307B-104D-FCC3EF80D8A9}"/>
              </a:ext>
            </a:extLst>
          </p:cNvPr>
          <p:cNvSpPr txBox="1"/>
          <p:nvPr/>
        </p:nvSpPr>
        <p:spPr>
          <a:xfrm>
            <a:off x="1080856" y="2979833"/>
            <a:ext cx="2398093" cy="410369"/>
          </a:xfrm>
          <a:prstGeom prst="rect">
            <a:avLst/>
          </a:prstGeom>
          <a:noFill/>
        </p:spPr>
        <p:txBody>
          <a:bodyPr wrap="none" lIns="0" tIns="0" rIns="0" bIns="0" rtlCol="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a:ln>
                  <a:noFill/>
                </a:ln>
                <a:gradFill>
                  <a:gsLst>
                    <a:gs pos="0">
                      <a:srgbClr val="FFFFFF"/>
                    </a:gs>
                    <a:gs pos="100000">
                      <a:srgbClr val="FFFFFF"/>
                    </a:gs>
                  </a:gsLst>
                  <a:lin ang="5400000" scaled="1"/>
                </a:gradFill>
                <a:effectLst/>
                <a:uLnTx/>
                <a:uFillTx/>
                <a:latin typeface="Segoe UI"/>
                <a:ea typeface="+mn-ea"/>
                <a:cs typeface="+mn-cs"/>
              </a:rPr>
              <a:t>90 thousand</a:t>
            </a:r>
          </a:p>
        </p:txBody>
      </p:sp>
      <p:sp>
        <p:nvSpPr>
          <p:cNvPr id="606" name="TextBox 605">
            <a:extLst>
              <a:ext uri="{FF2B5EF4-FFF2-40B4-BE49-F238E27FC236}">
                <a16:creationId xmlns:a16="http://schemas.microsoft.com/office/drawing/2014/main" id="{A34412D4-78BA-68DB-0384-2DCB9313B264}"/>
              </a:ext>
            </a:extLst>
          </p:cNvPr>
          <p:cNvSpPr txBox="1"/>
          <p:nvPr/>
        </p:nvSpPr>
        <p:spPr>
          <a:xfrm>
            <a:off x="1051842" y="3517861"/>
            <a:ext cx="245612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FFFFFF"/>
                    </a:gs>
                    <a:gs pos="100000">
                      <a:srgbClr val="FFFFFF"/>
                    </a:gs>
                  </a:gsLst>
                  <a:lin ang="5400000" scaled="1"/>
                </a:gradFill>
                <a:effectLst/>
                <a:uLnTx/>
                <a:uFillTx/>
                <a:latin typeface="Segoe UI"/>
                <a:ea typeface="+mn-ea"/>
                <a:cs typeface="+mn-cs"/>
              </a:rPr>
              <a:t>Cases of employment-related identity theft in U.S. in 2023</a:t>
            </a:r>
          </a:p>
        </p:txBody>
      </p:sp>
      <p:sp>
        <p:nvSpPr>
          <p:cNvPr id="4" name="TextBox 3">
            <a:extLst>
              <a:ext uri="{FF2B5EF4-FFF2-40B4-BE49-F238E27FC236}">
                <a16:creationId xmlns:a16="http://schemas.microsoft.com/office/drawing/2014/main" id="{A0860678-03CF-2BA2-0B2A-9C883888B369}"/>
              </a:ext>
              <a:ext uri="{C183D7F6-B498-43B3-948B-1728B52AA6E4}">
                <adec:decorative xmlns:adec="http://schemas.microsoft.com/office/drawing/2017/decorative" val="0"/>
              </a:ext>
            </a:extLst>
          </p:cNvPr>
          <p:cNvSpPr txBox="1"/>
          <p:nvPr/>
        </p:nvSpPr>
        <p:spPr>
          <a:xfrm>
            <a:off x="588263" y="5677827"/>
            <a:ext cx="3383280" cy="415498"/>
          </a:xfrm>
          <a:prstGeom prst="rect">
            <a:avLst/>
          </a:prstGeom>
          <a:noFill/>
        </p:spPr>
        <p:txBody>
          <a:bodyPr wrap="square" lIns="0" r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hlinkClick r:id="rId3"/>
              </a:rPr>
              <a:t>2023, FTC Fraud Report</a:t>
            </a:r>
            <a:endParaRPr kumimoji="0" lang="en-US" sz="105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hlinkClick r:id="rId4"/>
              </a:rPr>
              <a:t>How common is identity theft in 2024? (norton.com)</a:t>
            </a:r>
            <a:endParaRPr kumimoji="0" lang="en-US" sz="1050" b="0" i="0" u="none" strike="noStrike" kern="1200" cap="none" spc="0" normalizeH="0" baseline="0" noProof="0">
              <a:ln>
                <a:noFill/>
              </a:ln>
              <a:solidFill>
                <a:srgbClr val="000000"/>
              </a:solidFill>
              <a:effectLst/>
              <a:uLnTx/>
              <a:uFillTx/>
              <a:latin typeface="Segoe UI"/>
              <a:ea typeface="+mn-ea"/>
              <a:cs typeface="+mn-cs"/>
            </a:endParaRPr>
          </a:p>
        </p:txBody>
      </p:sp>
      <p:sp>
        <p:nvSpPr>
          <p:cNvPr id="611" name="TextBox 610">
            <a:extLst>
              <a:ext uri="{FF2B5EF4-FFF2-40B4-BE49-F238E27FC236}">
                <a16:creationId xmlns:a16="http://schemas.microsoft.com/office/drawing/2014/main" id="{B446B675-6014-629F-3E6D-209EFEE7DABF}"/>
              </a:ext>
            </a:extLst>
          </p:cNvPr>
          <p:cNvSpPr txBox="1"/>
          <p:nvPr/>
        </p:nvSpPr>
        <p:spPr>
          <a:xfrm>
            <a:off x="5184091" y="1357864"/>
            <a:ext cx="1823819" cy="584775"/>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a:ln>
                  <a:noFill/>
                </a:ln>
                <a:solidFill>
                  <a:srgbClr val="243A5E"/>
                </a:solidFill>
                <a:effectLst/>
                <a:uLnTx/>
                <a:uFillTx/>
                <a:latin typeface="Segoe UI"/>
                <a:ea typeface="Segoe UI" pitchFamily="34" charset="0"/>
                <a:cs typeface="Segoe UI" pitchFamily="34" charset="0"/>
              </a:rPr>
              <a:t>Access </a:t>
            </a:r>
            <a:br>
              <a:rPr kumimoji="0" lang="en-US" sz="1600" b="1" i="0" u="none" strike="noStrike" kern="1200" cap="none" spc="0" normalizeH="0" baseline="0" noProof="0">
                <a:ln>
                  <a:noFill/>
                </a:ln>
                <a:solidFill>
                  <a:srgbClr val="243A5E"/>
                </a:solidFill>
                <a:effectLst/>
                <a:uLnTx/>
                <a:uFillTx/>
                <a:latin typeface="Segoe UI"/>
                <a:ea typeface="Segoe UI" pitchFamily="34" charset="0"/>
                <a:cs typeface="Segoe UI" pitchFamily="34" charset="0"/>
              </a:rPr>
            </a:br>
            <a:r>
              <a:rPr kumimoji="0" lang="en-US" sz="1600" b="1" i="0" u="none" strike="noStrike" kern="1200" cap="none" spc="0" normalizeH="0" baseline="0" noProof="0">
                <a:ln>
                  <a:noFill/>
                </a:ln>
                <a:solidFill>
                  <a:srgbClr val="243A5E"/>
                </a:solidFill>
                <a:effectLst/>
                <a:uLnTx/>
                <a:uFillTx/>
                <a:latin typeface="Segoe UI"/>
                <a:ea typeface="Segoe UI" pitchFamily="34" charset="0"/>
                <a:cs typeface="Segoe UI" pitchFamily="34" charset="0"/>
              </a:rPr>
              <a:t>Challenges</a:t>
            </a:r>
          </a:p>
        </p:txBody>
      </p:sp>
      <p:sp>
        <p:nvSpPr>
          <p:cNvPr id="607" name="TextBox 606">
            <a:extLst>
              <a:ext uri="{FF2B5EF4-FFF2-40B4-BE49-F238E27FC236}">
                <a16:creationId xmlns:a16="http://schemas.microsoft.com/office/drawing/2014/main" id="{249B5356-9F5A-C564-0EFA-869D36448860}"/>
              </a:ext>
            </a:extLst>
          </p:cNvPr>
          <p:cNvSpPr txBox="1"/>
          <p:nvPr/>
        </p:nvSpPr>
        <p:spPr>
          <a:xfrm>
            <a:off x="5682425" y="2896490"/>
            <a:ext cx="827150"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gradFill>
                  <a:gsLst>
                    <a:gs pos="0">
                      <a:srgbClr val="FFFFFF"/>
                    </a:gs>
                    <a:gs pos="100000">
                      <a:srgbClr val="FFFFFF"/>
                    </a:gs>
                  </a:gsLst>
                  <a:lin ang="5400000" scaled="1"/>
                </a:gradFill>
                <a:effectLst/>
                <a:uLnTx/>
                <a:uFillTx/>
                <a:latin typeface="Segoe UI"/>
                <a:ea typeface="+mn-ea"/>
                <a:cs typeface="+mn-cs"/>
              </a:rPr>
              <a:t>75%</a:t>
            </a:r>
          </a:p>
        </p:txBody>
      </p:sp>
      <p:sp>
        <p:nvSpPr>
          <p:cNvPr id="608" name="TextBox 607">
            <a:extLst>
              <a:ext uri="{FF2B5EF4-FFF2-40B4-BE49-F238E27FC236}">
                <a16:creationId xmlns:a16="http://schemas.microsoft.com/office/drawing/2014/main" id="{4F7C8E2D-120D-44AD-BAF2-6B3DC8A8DD34}"/>
              </a:ext>
            </a:extLst>
          </p:cNvPr>
          <p:cNvSpPr txBox="1"/>
          <p:nvPr/>
        </p:nvSpPr>
        <p:spPr>
          <a:xfrm>
            <a:off x="4953000" y="3517861"/>
            <a:ext cx="228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FFFFFF"/>
                    </a:gs>
                    <a:gs pos="100000">
                      <a:srgbClr val="FFFFFF"/>
                    </a:gs>
                  </a:gsLst>
                  <a:lin ang="5400000" scaled="1"/>
                </a:gradFill>
                <a:effectLst/>
                <a:uLnTx/>
                <a:uFillTx/>
                <a:latin typeface="Segoe UI"/>
                <a:ea typeface="+mn-ea"/>
                <a:cs typeface="+mn-cs"/>
              </a:rPr>
              <a:t>Global population’s personal data under privacy regulation by 2025</a:t>
            </a:r>
          </a:p>
        </p:txBody>
      </p:sp>
      <p:sp>
        <p:nvSpPr>
          <p:cNvPr id="8" name="TextBox 7">
            <a:extLst>
              <a:ext uri="{FF2B5EF4-FFF2-40B4-BE49-F238E27FC236}">
                <a16:creationId xmlns:a16="http://schemas.microsoft.com/office/drawing/2014/main" id="{B7CBF4E8-41C2-8369-75EA-3C66CD1D96F2}"/>
              </a:ext>
              <a:ext uri="{C183D7F6-B498-43B3-948B-1728B52AA6E4}">
                <adec:decorative xmlns:adec="http://schemas.microsoft.com/office/drawing/2017/decorative" val="0"/>
              </a:ext>
            </a:extLst>
          </p:cNvPr>
          <p:cNvSpPr txBox="1"/>
          <p:nvPr/>
        </p:nvSpPr>
        <p:spPr>
          <a:xfrm>
            <a:off x="4405883" y="5677827"/>
            <a:ext cx="3383280" cy="253916"/>
          </a:xfrm>
          <a:prstGeom prst="rect">
            <a:avLst/>
          </a:prstGeom>
          <a:noFill/>
        </p:spPr>
        <p:txBody>
          <a:bodyPr wrap="square" lIns="0" r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UI"/>
                <a:ea typeface="MS Gothic" panose="020B0609070205080204" pitchFamily="49" charset="-128"/>
                <a:cs typeface="Segoe UI" panose="020B0502040204020203" pitchFamily="34" charset="0"/>
                <a:hlinkClick r:id="rId5">
                  <a:extLst>
                    <a:ext uri="{A12FA001-AC4F-418D-AE19-62706E023703}">
                      <ahyp:hlinkClr xmlns:ahyp="http://schemas.microsoft.com/office/drawing/2018/hyperlinkcolor" val="tx"/>
                    </a:ext>
                  </a:extLst>
                </a:hlinkClick>
              </a:rPr>
              <a:t>Gartner 2024 Top Five Trends in Privacy</a:t>
            </a:r>
            <a:endParaRPr kumimoji="0" lang="en-US" sz="1050" b="0" i="0" u="none" strike="noStrike" kern="1200" cap="none" spc="0" normalizeH="0" baseline="0" noProof="0">
              <a:ln>
                <a:noFill/>
              </a:ln>
              <a:solidFill>
                <a:srgbClr val="0078D4"/>
              </a:solidFill>
              <a:effectLst/>
              <a:uLnTx/>
              <a:uFillTx/>
              <a:latin typeface="Segoe UI"/>
              <a:ea typeface="MS Gothic" panose="020B0609070205080204" pitchFamily="49" charset="-128"/>
              <a:cs typeface="Segoe UI" panose="020B0502040204020203" pitchFamily="34" charset="0"/>
            </a:endParaRPr>
          </a:p>
        </p:txBody>
      </p:sp>
      <p:sp>
        <p:nvSpPr>
          <p:cNvPr id="612" name="TextBox 611">
            <a:extLst>
              <a:ext uri="{FF2B5EF4-FFF2-40B4-BE49-F238E27FC236}">
                <a16:creationId xmlns:a16="http://schemas.microsoft.com/office/drawing/2014/main" id="{EAAAA9C1-91D3-FB02-AF9F-0E36EBCB9CC6}"/>
              </a:ext>
            </a:extLst>
          </p:cNvPr>
          <p:cNvSpPr txBox="1"/>
          <p:nvPr/>
        </p:nvSpPr>
        <p:spPr>
          <a:xfrm>
            <a:off x="9003234" y="1357864"/>
            <a:ext cx="1823819" cy="584775"/>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a:ln>
                  <a:noFill/>
                </a:ln>
                <a:solidFill>
                  <a:srgbClr val="107C10"/>
                </a:solidFill>
                <a:effectLst/>
                <a:uLnTx/>
                <a:uFillTx/>
                <a:latin typeface="Segoe UI"/>
                <a:ea typeface="Segoe UI" pitchFamily="34" charset="0"/>
                <a:cs typeface="Segoe UI" pitchFamily="34" charset="0"/>
              </a:rPr>
              <a:t>Help Desk Vulnerabilities</a:t>
            </a:r>
          </a:p>
        </p:txBody>
      </p:sp>
      <p:sp>
        <p:nvSpPr>
          <p:cNvPr id="609" name="TextBox 608">
            <a:extLst>
              <a:ext uri="{FF2B5EF4-FFF2-40B4-BE49-F238E27FC236}">
                <a16:creationId xmlns:a16="http://schemas.microsoft.com/office/drawing/2014/main" id="{E32FCF69-958B-F544-2B42-C2255DDDFFA0}"/>
              </a:ext>
            </a:extLst>
          </p:cNvPr>
          <p:cNvSpPr txBox="1"/>
          <p:nvPr/>
        </p:nvSpPr>
        <p:spPr>
          <a:xfrm>
            <a:off x="8837925" y="2896490"/>
            <a:ext cx="215443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gradFill>
                  <a:gsLst>
                    <a:gs pos="0">
                      <a:srgbClr val="FFFFFF"/>
                    </a:gs>
                    <a:gs pos="100000">
                      <a:srgbClr val="FFFFFF"/>
                    </a:gs>
                  </a:gsLst>
                  <a:lin ang="5400000" scaled="1"/>
                </a:gradFill>
                <a:effectLst/>
                <a:uLnTx/>
                <a:uFillTx/>
                <a:latin typeface="Segoe UI"/>
                <a:ea typeface="+mn-ea"/>
                <a:cs typeface="+mn-cs"/>
              </a:rPr>
              <a:t>$1.1 billion</a:t>
            </a:r>
          </a:p>
        </p:txBody>
      </p:sp>
      <p:sp>
        <p:nvSpPr>
          <p:cNvPr id="610" name="TextBox 609">
            <a:extLst>
              <a:ext uri="{FF2B5EF4-FFF2-40B4-BE49-F238E27FC236}">
                <a16:creationId xmlns:a16="http://schemas.microsoft.com/office/drawing/2014/main" id="{6231F21C-4201-BCF7-0F77-EFCB471E55C4}"/>
              </a:ext>
            </a:extLst>
          </p:cNvPr>
          <p:cNvSpPr txBox="1"/>
          <p:nvPr/>
        </p:nvSpPr>
        <p:spPr>
          <a:xfrm>
            <a:off x="8667874" y="3517861"/>
            <a:ext cx="249453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FFFFFF"/>
                    </a:gs>
                    <a:gs pos="100000">
                      <a:srgbClr val="FFFFFF"/>
                    </a:gs>
                  </a:gsLst>
                  <a:lin ang="5400000" scaled="1"/>
                </a:gradFill>
                <a:effectLst/>
                <a:uLnTx/>
                <a:uFillTx/>
                <a:latin typeface="Segoe UI"/>
                <a:ea typeface="+mn-ea"/>
                <a:cs typeface="+mn-cs"/>
              </a:rPr>
              <a:t>Loses to impersonation scams in the U.S. in 2023</a:t>
            </a:r>
          </a:p>
        </p:txBody>
      </p:sp>
      <p:sp>
        <p:nvSpPr>
          <p:cNvPr id="5" name="TextBox 4">
            <a:extLst>
              <a:ext uri="{FF2B5EF4-FFF2-40B4-BE49-F238E27FC236}">
                <a16:creationId xmlns:a16="http://schemas.microsoft.com/office/drawing/2014/main" id="{E9DBAE5F-0092-F8BE-896F-269C799798CB}"/>
              </a:ext>
              <a:ext uri="{C183D7F6-B498-43B3-948B-1728B52AA6E4}">
                <adec:decorative xmlns:adec="http://schemas.microsoft.com/office/drawing/2017/decorative" val="0"/>
              </a:ext>
            </a:extLst>
          </p:cNvPr>
          <p:cNvSpPr txBox="1"/>
          <p:nvPr/>
        </p:nvSpPr>
        <p:spPr>
          <a:xfrm>
            <a:off x="8223503" y="5677827"/>
            <a:ext cx="3383280" cy="253916"/>
          </a:xfrm>
          <a:prstGeom prst="rect">
            <a:avLst/>
          </a:prstGeom>
          <a:noFill/>
        </p:spPr>
        <p:txBody>
          <a:bodyPr wrap="square" lIns="0" r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hlinkClick r:id="rId6"/>
              </a:rPr>
              <a:t>FTC Data Spotlight into impersonation scams</a:t>
            </a:r>
            <a:endParaRPr kumimoji="0" lang="en-US" sz="105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3450217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1"/>
                                        </p:tgtEl>
                                        <p:attrNameLst>
                                          <p:attrName>style.visibility</p:attrName>
                                        </p:attrNameLst>
                                      </p:cBhvr>
                                      <p:to>
                                        <p:strVal val="visible"/>
                                      </p:to>
                                    </p:set>
                                    <p:animEffect transition="in" filter="fade">
                                      <p:cBhvr>
                                        <p:cTn id="19" dur="500"/>
                                        <p:tgtEl>
                                          <p:spTgt spid="601"/>
                                        </p:tgtEl>
                                      </p:cBhvr>
                                    </p:animEffect>
                                  </p:childTnLst>
                                </p:cTn>
                              </p:par>
                              <p:par>
                                <p:cTn id="20" presetID="42" presetClass="path" presetSubtype="0" decel="100000" fill="hold" grpId="1" nodeType="withEffect">
                                  <p:stCondLst>
                                    <p:cond delay="0"/>
                                  </p:stCondLst>
                                  <p:childTnLst>
                                    <p:animMotion origin="layout" path="M -2.08333E-7 -4.81481E-6 L -2.08333E-7 0.04352 " pathEditMode="relative" rAng="0" ptsTypes="AA">
                                      <p:cBhvr>
                                        <p:cTn id="21" dur="600" spd="-100000" fill="hold"/>
                                        <p:tgtEl>
                                          <p:spTgt spid="601"/>
                                        </p:tgtEl>
                                        <p:attrNameLst>
                                          <p:attrName>ppt_x</p:attrName>
                                          <p:attrName>ppt_y</p:attrName>
                                        </p:attrNameLst>
                                      </p:cBhvr>
                                      <p:rCtr x="0" y="2176"/>
                                    </p:animMotion>
                                  </p:childTnLst>
                                </p:cTn>
                              </p:par>
                              <p:par>
                                <p:cTn id="22" presetID="10" presetClass="entr" presetSubtype="0" fill="hold" grpId="0" nodeType="withEffect">
                                  <p:stCondLst>
                                    <p:cond delay="500"/>
                                  </p:stCondLst>
                                  <p:childTnLst>
                                    <p:set>
                                      <p:cBhvr>
                                        <p:cTn id="23" dur="1" fill="hold">
                                          <p:stCondLst>
                                            <p:cond delay="0"/>
                                          </p:stCondLst>
                                        </p:cTn>
                                        <p:tgtEl>
                                          <p:spTgt spid="608"/>
                                        </p:tgtEl>
                                        <p:attrNameLst>
                                          <p:attrName>style.visibility</p:attrName>
                                        </p:attrNameLst>
                                      </p:cBhvr>
                                      <p:to>
                                        <p:strVal val="visible"/>
                                      </p:to>
                                    </p:set>
                                    <p:animEffect transition="in" filter="fade">
                                      <p:cBhvr>
                                        <p:cTn id="24" dur="500"/>
                                        <p:tgtEl>
                                          <p:spTgt spid="608"/>
                                        </p:tgtEl>
                                      </p:cBhvr>
                                    </p:animEffect>
                                  </p:childTnLst>
                                </p:cTn>
                              </p:par>
                              <p:par>
                                <p:cTn id="25" presetID="42" presetClass="path" presetSubtype="0" decel="100000" fill="hold" grpId="1" nodeType="withEffect">
                                  <p:stCondLst>
                                    <p:cond delay="500"/>
                                  </p:stCondLst>
                                  <p:childTnLst>
                                    <p:animMotion origin="layout" path="M 0 -2.96296E-6 L 0 0.04352 " pathEditMode="relative" rAng="0" ptsTypes="AA">
                                      <p:cBhvr>
                                        <p:cTn id="26" dur="600" spd="-100000" fill="hold"/>
                                        <p:tgtEl>
                                          <p:spTgt spid="608"/>
                                        </p:tgtEl>
                                        <p:attrNameLst>
                                          <p:attrName>ppt_x</p:attrName>
                                          <p:attrName>ppt_y</p:attrName>
                                        </p:attrNameLst>
                                      </p:cBhvr>
                                      <p:rCtr x="0" y="2176"/>
                                    </p:animMotion>
                                  </p:childTnLst>
                                </p:cTn>
                              </p:par>
                              <p:par>
                                <p:cTn id="27" presetID="10" presetClass="entr" presetSubtype="0" fill="hold" grpId="0" nodeType="withEffect">
                                  <p:stCondLst>
                                    <p:cond delay="500"/>
                                  </p:stCondLst>
                                  <p:childTnLst>
                                    <p:set>
                                      <p:cBhvr>
                                        <p:cTn id="28" dur="1" fill="hold">
                                          <p:stCondLst>
                                            <p:cond delay="0"/>
                                          </p:stCondLst>
                                        </p:cTn>
                                        <p:tgtEl>
                                          <p:spTgt spid="607"/>
                                        </p:tgtEl>
                                        <p:attrNameLst>
                                          <p:attrName>style.visibility</p:attrName>
                                        </p:attrNameLst>
                                      </p:cBhvr>
                                      <p:to>
                                        <p:strVal val="visible"/>
                                      </p:to>
                                    </p:set>
                                    <p:animEffect transition="in" filter="fade">
                                      <p:cBhvr>
                                        <p:cTn id="29" dur="500"/>
                                        <p:tgtEl>
                                          <p:spTgt spid="607"/>
                                        </p:tgtEl>
                                      </p:cBhvr>
                                    </p:animEffect>
                                  </p:childTnLst>
                                </p:cTn>
                              </p:par>
                              <p:par>
                                <p:cTn id="30" presetID="42" presetClass="path" presetSubtype="0" decel="100000" fill="hold" grpId="1" nodeType="withEffect">
                                  <p:stCondLst>
                                    <p:cond delay="500"/>
                                  </p:stCondLst>
                                  <p:childTnLst>
                                    <p:animMotion origin="layout" path="M 0 2.96296E-6 L 0 0.04352 " pathEditMode="relative" rAng="0" ptsTypes="AA">
                                      <p:cBhvr>
                                        <p:cTn id="31" dur="600" spd="-100000" fill="hold"/>
                                        <p:tgtEl>
                                          <p:spTgt spid="607"/>
                                        </p:tgtEl>
                                        <p:attrNameLst>
                                          <p:attrName>ppt_x</p:attrName>
                                          <p:attrName>ppt_y</p:attrName>
                                        </p:attrNameLst>
                                      </p:cBhvr>
                                      <p:rCtr x="0" y="2176"/>
                                    </p:animMotion>
                                  </p:childTnLst>
                                </p:cTn>
                              </p:par>
                              <p:par>
                                <p:cTn id="32" presetID="10" presetClass="entr" presetSubtype="0" fill="hold" grpId="0" nodeType="withEffect">
                                  <p:stCondLst>
                                    <p:cond delay="500"/>
                                  </p:stCondLst>
                                  <p:childTnLst>
                                    <p:set>
                                      <p:cBhvr>
                                        <p:cTn id="33" dur="1" fill="hold">
                                          <p:stCondLst>
                                            <p:cond delay="0"/>
                                          </p:stCondLst>
                                        </p:cTn>
                                        <p:tgtEl>
                                          <p:spTgt spid="603"/>
                                        </p:tgtEl>
                                        <p:attrNameLst>
                                          <p:attrName>style.visibility</p:attrName>
                                        </p:attrNameLst>
                                      </p:cBhvr>
                                      <p:to>
                                        <p:strVal val="visible"/>
                                      </p:to>
                                    </p:set>
                                    <p:animEffect transition="in" filter="fade">
                                      <p:cBhvr>
                                        <p:cTn id="34" dur="500"/>
                                        <p:tgtEl>
                                          <p:spTgt spid="603"/>
                                        </p:tgtEl>
                                      </p:cBhvr>
                                    </p:animEffect>
                                  </p:childTnLst>
                                </p:cTn>
                              </p:par>
                              <p:par>
                                <p:cTn id="35" presetID="42" presetClass="path" presetSubtype="0" decel="100000" fill="hold" grpId="1" nodeType="withEffect">
                                  <p:stCondLst>
                                    <p:cond delay="500"/>
                                  </p:stCondLst>
                                  <p:childTnLst>
                                    <p:animMotion origin="layout" path="M 0 -4.81481E-6 L 0 0.04352 " pathEditMode="relative" rAng="0" ptsTypes="AA">
                                      <p:cBhvr>
                                        <p:cTn id="36" dur="600" spd="-100000" fill="hold"/>
                                        <p:tgtEl>
                                          <p:spTgt spid="603"/>
                                        </p:tgtEl>
                                        <p:attrNameLst>
                                          <p:attrName>ppt_x</p:attrName>
                                          <p:attrName>ppt_y</p:attrName>
                                        </p:attrNameLst>
                                      </p:cBhvr>
                                      <p:rCtr x="0" y="2176"/>
                                    </p:animMotion>
                                  </p:childTnLst>
                                </p:cTn>
                              </p:par>
                              <p:par>
                                <p:cTn id="37" presetID="10" presetClass="entr" presetSubtype="0" fill="hold" grpId="0" nodeType="withEffect">
                                  <p:stCondLst>
                                    <p:cond delay="250"/>
                                  </p:stCondLst>
                                  <p:childTnLst>
                                    <p:set>
                                      <p:cBhvr>
                                        <p:cTn id="38" dur="1" fill="hold">
                                          <p:stCondLst>
                                            <p:cond delay="0"/>
                                          </p:stCondLst>
                                        </p:cTn>
                                        <p:tgtEl>
                                          <p:spTgt spid="602"/>
                                        </p:tgtEl>
                                        <p:attrNameLst>
                                          <p:attrName>style.visibility</p:attrName>
                                        </p:attrNameLst>
                                      </p:cBhvr>
                                      <p:to>
                                        <p:strVal val="visible"/>
                                      </p:to>
                                    </p:set>
                                    <p:animEffect transition="in" filter="fade">
                                      <p:cBhvr>
                                        <p:cTn id="39" dur="500"/>
                                        <p:tgtEl>
                                          <p:spTgt spid="602"/>
                                        </p:tgtEl>
                                      </p:cBhvr>
                                    </p:animEffect>
                                  </p:childTnLst>
                                </p:cTn>
                              </p:par>
                              <p:par>
                                <p:cTn id="40" presetID="42" presetClass="path" presetSubtype="0" decel="100000" fill="hold" grpId="1" nodeType="withEffect">
                                  <p:stCondLst>
                                    <p:cond delay="250"/>
                                  </p:stCondLst>
                                  <p:childTnLst>
                                    <p:animMotion origin="layout" path="M 8.33333E-7 -4.81481E-6 L 8.33333E-7 0.04352 " pathEditMode="relative" rAng="0" ptsTypes="AA">
                                      <p:cBhvr>
                                        <p:cTn id="41" dur="600" spd="-100000" fill="hold"/>
                                        <p:tgtEl>
                                          <p:spTgt spid="602"/>
                                        </p:tgtEl>
                                        <p:attrNameLst>
                                          <p:attrName>ppt_x</p:attrName>
                                          <p:attrName>ppt_y</p:attrName>
                                        </p:attrNameLst>
                                      </p:cBhvr>
                                      <p:rCtr x="0" y="2176"/>
                                    </p:animMotion>
                                  </p:childTnLst>
                                </p:cTn>
                              </p:par>
                              <p:par>
                                <p:cTn id="42" presetID="10" presetClass="entr" presetSubtype="0" fill="hold" grpId="0" nodeType="withEffect">
                                  <p:stCondLst>
                                    <p:cond delay="250"/>
                                  </p:stCondLst>
                                  <p:childTnLst>
                                    <p:set>
                                      <p:cBhvr>
                                        <p:cTn id="43" dur="1" fill="hold">
                                          <p:stCondLst>
                                            <p:cond delay="0"/>
                                          </p:stCondLst>
                                        </p:cTn>
                                        <p:tgtEl>
                                          <p:spTgt spid="605"/>
                                        </p:tgtEl>
                                        <p:attrNameLst>
                                          <p:attrName>style.visibility</p:attrName>
                                        </p:attrNameLst>
                                      </p:cBhvr>
                                      <p:to>
                                        <p:strVal val="visible"/>
                                      </p:to>
                                    </p:set>
                                    <p:animEffect transition="in" filter="fade">
                                      <p:cBhvr>
                                        <p:cTn id="44" dur="500"/>
                                        <p:tgtEl>
                                          <p:spTgt spid="605"/>
                                        </p:tgtEl>
                                      </p:cBhvr>
                                    </p:animEffect>
                                  </p:childTnLst>
                                </p:cTn>
                              </p:par>
                              <p:par>
                                <p:cTn id="45" presetID="42" presetClass="path" presetSubtype="0" decel="100000" fill="hold" grpId="1" nodeType="withEffect">
                                  <p:stCondLst>
                                    <p:cond delay="250"/>
                                  </p:stCondLst>
                                  <p:childTnLst>
                                    <p:animMotion origin="layout" path="M 8.33333E-7 2.96296E-6 L 8.33333E-7 0.04352 " pathEditMode="relative" rAng="0" ptsTypes="AA">
                                      <p:cBhvr>
                                        <p:cTn id="46" dur="600" spd="-100000" fill="hold"/>
                                        <p:tgtEl>
                                          <p:spTgt spid="605"/>
                                        </p:tgtEl>
                                        <p:attrNameLst>
                                          <p:attrName>ppt_x</p:attrName>
                                          <p:attrName>ppt_y</p:attrName>
                                        </p:attrNameLst>
                                      </p:cBhvr>
                                      <p:rCtr x="0" y="2176"/>
                                    </p:animMotion>
                                  </p:childTnLst>
                                </p:cTn>
                              </p:par>
                              <p:par>
                                <p:cTn id="47" presetID="10" presetClass="entr" presetSubtype="0" fill="hold" grpId="0" nodeType="withEffect">
                                  <p:stCondLst>
                                    <p:cond delay="250"/>
                                  </p:stCondLst>
                                  <p:childTnLst>
                                    <p:set>
                                      <p:cBhvr>
                                        <p:cTn id="48" dur="1" fill="hold">
                                          <p:stCondLst>
                                            <p:cond delay="0"/>
                                          </p:stCondLst>
                                        </p:cTn>
                                        <p:tgtEl>
                                          <p:spTgt spid="606"/>
                                        </p:tgtEl>
                                        <p:attrNameLst>
                                          <p:attrName>style.visibility</p:attrName>
                                        </p:attrNameLst>
                                      </p:cBhvr>
                                      <p:to>
                                        <p:strVal val="visible"/>
                                      </p:to>
                                    </p:set>
                                    <p:animEffect transition="in" filter="fade">
                                      <p:cBhvr>
                                        <p:cTn id="49" dur="500"/>
                                        <p:tgtEl>
                                          <p:spTgt spid="606"/>
                                        </p:tgtEl>
                                      </p:cBhvr>
                                    </p:animEffect>
                                  </p:childTnLst>
                                </p:cTn>
                              </p:par>
                              <p:par>
                                <p:cTn id="50" presetID="42" presetClass="path" presetSubtype="0" decel="100000" fill="hold" grpId="1" nodeType="withEffect">
                                  <p:stCondLst>
                                    <p:cond delay="250"/>
                                  </p:stCondLst>
                                  <p:childTnLst>
                                    <p:animMotion origin="layout" path="M 8.33333E-7 -4.07407E-6 L 8.33333E-7 0.04352 " pathEditMode="relative" rAng="0" ptsTypes="AA">
                                      <p:cBhvr>
                                        <p:cTn id="51" dur="600" spd="-100000" fill="hold"/>
                                        <p:tgtEl>
                                          <p:spTgt spid="606"/>
                                        </p:tgtEl>
                                        <p:attrNameLst>
                                          <p:attrName>ppt_x</p:attrName>
                                          <p:attrName>ppt_y</p:attrName>
                                        </p:attrNameLst>
                                      </p:cBhvr>
                                      <p:rCtr x="0" y="2176"/>
                                    </p:animMotion>
                                  </p:childTnLst>
                                </p:cTn>
                              </p:par>
                              <p:par>
                                <p:cTn id="52" presetID="10" presetClass="entr" presetSubtype="0" fill="hold" grpId="0" nodeType="withEffect">
                                  <p:stCondLst>
                                    <p:cond delay="750"/>
                                  </p:stCondLst>
                                  <p:childTnLst>
                                    <p:set>
                                      <p:cBhvr>
                                        <p:cTn id="53" dur="1" fill="hold">
                                          <p:stCondLst>
                                            <p:cond delay="0"/>
                                          </p:stCondLst>
                                        </p:cTn>
                                        <p:tgtEl>
                                          <p:spTgt spid="610"/>
                                        </p:tgtEl>
                                        <p:attrNameLst>
                                          <p:attrName>style.visibility</p:attrName>
                                        </p:attrNameLst>
                                      </p:cBhvr>
                                      <p:to>
                                        <p:strVal val="visible"/>
                                      </p:to>
                                    </p:set>
                                    <p:animEffect transition="in" filter="fade">
                                      <p:cBhvr>
                                        <p:cTn id="54" dur="500"/>
                                        <p:tgtEl>
                                          <p:spTgt spid="610"/>
                                        </p:tgtEl>
                                      </p:cBhvr>
                                    </p:animEffect>
                                  </p:childTnLst>
                                </p:cTn>
                              </p:par>
                              <p:par>
                                <p:cTn id="55" presetID="42" presetClass="path" presetSubtype="0" decel="100000" fill="hold" grpId="1" nodeType="withEffect">
                                  <p:stCondLst>
                                    <p:cond delay="750"/>
                                  </p:stCondLst>
                                  <p:childTnLst>
                                    <p:animMotion origin="layout" path="M -1.04167E-6 -4.07407E-6 L -1.04167E-6 0.04352 " pathEditMode="relative" rAng="0" ptsTypes="AA">
                                      <p:cBhvr>
                                        <p:cTn id="56" dur="600" spd="-100000" fill="hold"/>
                                        <p:tgtEl>
                                          <p:spTgt spid="610"/>
                                        </p:tgtEl>
                                        <p:attrNameLst>
                                          <p:attrName>ppt_x</p:attrName>
                                          <p:attrName>ppt_y</p:attrName>
                                        </p:attrNameLst>
                                      </p:cBhvr>
                                      <p:rCtr x="0" y="2176"/>
                                    </p:animMotion>
                                  </p:childTnLst>
                                </p:cTn>
                              </p:par>
                              <p:par>
                                <p:cTn id="57" presetID="10" presetClass="entr" presetSubtype="0" fill="hold" grpId="0" nodeType="withEffect">
                                  <p:stCondLst>
                                    <p:cond delay="750"/>
                                  </p:stCondLst>
                                  <p:childTnLst>
                                    <p:set>
                                      <p:cBhvr>
                                        <p:cTn id="58" dur="1" fill="hold">
                                          <p:stCondLst>
                                            <p:cond delay="0"/>
                                          </p:stCondLst>
                                        </p:cTn>
                                        <p:tgtEl>
                                          <p:spTgt spid="609"/>
                                        </p:tgtEl>
                                        <p:attrNameLst>
                                          <p:attrName>style.visibility</p:attrName>
                                        </p:attrNameLst>
                                      </p:cBhvr>
                                      <p:to>
                                        <p:strVal val="visible"/>
                                      </p:to>
                                    </p:set>
                                    <p:animEffect transition="in" filter="fade">
                                      <p:cBhvr>
                                        <p:cTn id="59" dur="500"/>
                                        <p:tgtEl>
                                          <p:spTgt spid="609"/>
                                        </p:tgtEl>
                                      </p:cBhvr>
                                    </p:animEffect>
                                  </p:childTnLst>
                                </p:cTn>
                              </p:par>
                              <p:par>
                                <p:cTn id="60" presetID="42" presetClass="path" presetSubtype="0" decel="100000" fill="hold" grpId="1" nodeType="withEffect">
                                  <p:stCondLst>
                                    <p:cond delay="750"/>
                                  </p:stCondLst>
                                  <p:childTnLst>
                                    <p:animMotion origin="layout" path="M -1.04167E-6 2.96296E-6 L -1.04167E-6 0.04352 " pathEditMode="relative" rAng="0" ptsTypes="AA">
                                      <p:cBhvr>
                                        <p:cTn id="61" dur="600" spd="-100000" fill="hold"/>
                                        <p:tgtEl>
                                          <p:spTgt spid="609"/>
                                        </p:tgtEl>
                                        <p:attrNameLst>
                                          <p:attrName>ppt_x</p:attrName>
                                          <p:attrName>ppt_y</p:attrName>
                                        </p:attrNameLst>
                                      </p:cBhvr>
                                      <p:rCtr x="0" y="2176"/>
                                    </p:animMotion>
                                  </p:childTnLst>
                                </p:cTn>
                              </p:par>
                              <p:par>
                                <p:cTn id="62" presetID="10" presetClass="entr" presetSubtype="0" fill="hold" grpId="0" nodeType="withEffect">
                                  <p:stCondLst>
                                    <p:cond delay="750"/>
                                  </p:stCondLst>
                                  <p:childTnLst>
                                    <p:set>
                                      <p:cBhvr>
                                        <p:cTn id="63" dur="1" fill="hold">
                                          <p:stCondLst>
                                            <p:cond delay="0"/>
                                          </p:stCondLst>
                                        </p:cTn>
                                        <p:tgtEl>
                                          <p:spTgt spid="604"/>
                                        </p:tgtEl>
                                        <p:attrNameLst>
                                          <p:attrName>style.visibility</p:attrName>
                                        </p:attrNameLst>
                                      </p:cBhvr>
                                      <p:to>
                                        <p:strVal val="visible"/>
                                      </p:to>
                                    </p:set>
                                    <p:animEffect transition="in" filter="fade">
                                      <p:cBhvr>
                                        <p:cTn id="64" dur="500"/>
                                        <p:tgtEl>
                                          <p:spTgt spid="604"/>
                                        </p:tgtEl>
                                      </p:cBhvr>
                                    </p:animEffect>
                                  </p:childTnLst>
                                </p:cTn>
                              </p:par>
                              <p:par>
                                <p:cTn id="65" presetID="42" presetClass="path" presetSubtype="0" decel="100000" fill="hold" grpId="1" nodeType="withEffect">
                                  <p:stCondLst>
                                    <p:cond delay="750"/>
                                  </p:stCondLst>
                                  <p:childTnLst>
                                    <p:animMotion origin="layout" path="M -1.04167E-6 -4.81481E-6 L -1.04167E-6 0.04352 " pathEditMode="relative" rAng="0" ptsTypes="AA">
                                      <p:cBhvr>
                                        <p:cTn id="66" dur="600" spd="-100000" fill="hold"/>
                                        <p:tgtEl>
                                          <p:spTgt spid="604"/>
                                        </p:tgtEl>
                                        <p:attrNameLst>
                                          <p:attrName>ppt_x</p:attrName>
                                          <p:attrName>ppt_y</p:attrName>
                                        </p:attrNameLst>
                                      </p:cBhvr>
                                      <p:rCtr x="0" y="2176"/>
                                    </p:animMotion>
                                  </p:childTnLst>
                                </p:cTn>
                              </p:par>
                              <p:par>
                                <p:cTn id="67" presetID="10" presetClass="entr" presetSubtype="0" fill="hold" grpId="0" nodeType="withEffect">
                                  <p:stCondLst>
                                    <p:cond delay="500"/>
                                  </p:stCondLst>
                                  <p:childTnLst>
                                    <p:set>
                                      <p:cBhvr>
                                        <p:cTn id="68" dur="1" fill="hold">
                                          <p:stCondLst>
                                            <p:cond delay="0"/>
                                          </p:stCondLst>
                                        </p:cTn>
                                        <p:tgtEl>
                                          <p:spTgt spid="611"/>
                                        </p:tgtEl>
                                        <p:attrNameLst>
                                          <p:attrName>style.visibility</p:attrName>
                                        </p:attrNameLst>
                                      </p:cBhvr>
                                      <p:to>
                                        <p:strVal val="visible"/>
                                      </p:to>
                                    </p:set>
                                    <p:animEffect transition="in" filter="fade">
                                      <p:cBhvr>
                                        <p:cTn id="69" dur="500"/>
                                        <p:tgtEl>
                                          <p:spTgt spid="611"/>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612"/>
                                        </p:tgtEl>
                                        <p:attrNameLst>
                                          <p:attrName>style.visibility</p:attrName>
                                        </p:attrNameLst>
                                      </p:cBhvr>
                                      <p:to>
                                        <p:strVal val="visible"/>
                                      </p:to>
                                    </p:set>
                                    <p:animEffect transition="in" filter="fade">
                                      <p:cBhvr>
                                        <p:cTn id="72" dur="5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animBg="1"/>
      <p:bldP spid="601" grpId="1" animBg="1"/>
      <p:bldP spid="602" grpId="0" animBg="1"/>
      <p:bldP spid="602" grpId="1" animBg="1"/>
      <p:bldP spid="603" grpId="0" animBg="1"/>
      <p:bldP spid="603" grpId="1" animBg="1"/>
      <p:bldP spid="604" grpId="0" animBg="1"/>
      <p:bldP spid="604" grpId="1" animBg="1"/>
      <p:bldP spid="12" grpId="0"/>
      <p:bldP spid="605" grpId="0"/>
      <p:bldP spid="605" grpId="1"/>
      <p:bldP spid="606" grpId="0"/>
      <p:bldP spid="606" grpId="1"/>
      <p:bldP spid="4" grpId="0"/>
      <p:bldP spid="611" grpId="0"/>
      <p:bldP spid="607" grpId="0"/>
      <p:bldP spid="607" grpId="1"/>
      <p:bldP spid="608" grpId="0"/>
      <p:bldP spid="608" grpId="1"/>
      <p:bldP spid="8" grpId="0"/>
      <p:bldP spid="612" grpId="0"/>
      <p:bldP spid="609" grpId="0"/>
      <p:bldP spid="609" grpId="1"/>
      <p:bldP spid="610" grpId="0"/>
      <p:bldP spid="610" grpId="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on a chair&#10;&#10;Description automatically generated">
            <a:extLst>
              <a:ext uri="{FF2B5EF4-FFF2-40B4-BE49-F238E27FC236}">
                <a16:creationId xmlns:a16="http://schemas.microsoft.com/office/drawing/2014/main" id="{F36C7A58-9B12-4AC3-BB8D-4CD6B037E4C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926" r="20926"/>
          <a:stretch>
            <a:fillRect/>
          </a:stretch>
        </p:blipFill>
        <p:spPr/>
      </p:pic>
      <p:sp>
        <p:nvSpPr>
          <p:cNvPr id="2" name="Title 1">
            <a:extLst>
              <a:ext uri="{FF2B5EF4-FFF2-40B4-BE49-F238E27FC236}">
                <a16:creationId xmlns:a16="http://schemas.microsoft.com/office/drawing/2014/main" id="{B7480DD3-D4B9-42F7-9043-5774E47CBFDB}"/>
              </a:ext>
            </a:extLst>
          </p:cNvPr>
          <p:cNvSpPr>
            <a:spLocks noGrp="1"/>
          </p:cNvSpPr>
          <p:nvPr>
            <p:ph type="title"/>
          </p:nvPr>
        </p:nvSpPr>
        <p:spPr/>
        <p:txBody>
          <a:bodyPr/>
          <a:lstStyle/>
          <a:p>
            <a:r>
              <a:rPr lang="en-US" dirty="0"/>
              <a:t>Resources</a:t>
            </a:r>
          </a:p>
        </p:txBody>
      </p:sp>
      <p:graphicFrame>
        <p:nvGraphicFramePr>
          <p:cNvPr id="3" name="Table 4">
            <a:extLst>
              <a:ext uri="{FF2B5EF4-FFF2-40B4-BE49-F238E27FC236}">
                <a16:creationId xmlns:a16="http://schemas.microsoft.com/office/drawing/2014/main" id="{4DC06E49-1460-409B-BD25-A7F51312E0C5}"/>
              </a:ext>
            </a:extLst>
          </p:cNvPr>
          <p:cNvGraphicFramePr>
            <a:graphicFrameLocks noGrp="1"/>
          </p:cNvGraphicFramePr>
          <p:nvPr>
            <p:extLst>
              <p:ext uri="{D42A27DB-BD31-4B8C-83A1-F6EECF244321}">
                <p14:modId xmlns:p14="http://schemas.microsoft.com/office/powerpoint/2010/main" val="961319376"/>
              </p:ext>
            </p:extLst>
          </p:nvPr>
        </p:nvGraphicFramePr>
        <p:xfrm>
          <a:off x="426424" y="779902"/>
          <a:ext cx="5783185" cy="6295692"/>
        </p:xfrm>
        <a:graphic>
          <a:graphicData uri="http://schemas.openxmlformats.org/drawingml/2006/table">
            <a:tbl>
              <a:tblPr firstRow="1" bandRow="1">
                <a:tableStyleId>{5C22544A-7EE6-4342-B048-85BDC9FD1C3A}</a:tableStyleId>
              </a:tblPr>
              <a:tblGrid>
                <a:gridCol w="5783185">
                  <a:extLst>
                    <a:ext uri="{9D8B030D-6E8A-4147-A177-3AD203B41FA5}">
                      <a16:colId xmlns:a16="http://schemas.microsoft.com/office/drawing/2014/main" val="2435957041"/>
                    </a:ext>
                  </a:extLst>
                </a:gridCol>
              </a:tblGrid>
              <a:tr h="5024966">
                <a:tc>
                  <a:txBody>
                    <a:bodyPr/>
                    <a:lstStyle/>
                    <a:p>
                      <a:pPr marL="285750" marR="0" lvl="0" indent="-285750" algn="l" defTabSz="914367"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mn-lt"/>
                        <a:ea typeface="+mn-ea"/>
                        <a:cs typeface="+mn-cs"/>
                      </a:endParaRPr>
                    </a:p>
                    <a:p>
                      <a:pPr marL="285750" marR="0" lvl="0" indent="-285750" algn="l" defTabSz="914367"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Customer deck for presentation at </a:t>
                      </a:r>
                      <a:r>
                        <a:rPr kumimoji="0" lang="en-US" sz="2400" b="0" i="0" u="none" strike="noStrike" kern="1200" cap="none" spc="0" normalizeH="0" baseline="0" noProof="0" dirty="0">
                          <a:ln>
                            <a:noFill/>
                          </a:ln>
                          <a:solidFill>
                            <a:srgbClr val="000000"/>
                          </a:solidFill>
                          <a:effectLst/>
                          <a:uLnTx/>
                          <a:uFillTx/>
                          <a:latin typeface="+mn-lt"/>
                          <a:ea typeface="+mn-ea"/>
                          <a:cs typeface="+mn-cs"/>
                          <a:hlinkClick r:id="rId4"/>
                        </a:rPr>
                        <a:t>https://aka.ms/verifiedidfield</a:t>
                      </a:r>
                      <a:r>
                        <a:rPr kumimoji="0" lang="en-US" sz="2400" b="0" i="0" u="none" strike="noStrike" kern="1200" cap="none" spc="0" normalizeH="0" baseline="0" noProof="0" dirty="0">
                          <a:ln>
                            <a:noFill/>
                          </a:ln>
                          <a:solidFill>
                            <a:srgbClr val="000000"/>
                          </a:solidFill>
                          <a:effectLst/>
                          <a:uLnTx/>
                          <a:uFillTx/>
                          <a:latin typeface="+mn-lt"/>
                          <a:ea typeface="+mn-ea"/>
                          <a:cs typeface="+mn-cs"/>
                        </a:rPr>
                        <a:t> </a:t>
                      </a:r>
                    </a:p>
                    <a:p>
                      <a:pPr marL="285750" marR="0" lvl="0" indent="-285750" algn="l" defTabSz="914367"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mn-lt"/>
                        <a:ea typeface="+mn-ea"/>
                        <a:cs typeface="+mn-cs"/>
                      </a:endParaRPr>
                    </a:p>
                    <a:p>
                      <a:pPr marL="285750" marR="0" lvl="0" indent="-285750" algn="l" defTabSz="914367"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mn-lt"/>
                        <a:ea typeface="+mn-ea"/>
                        <a:cs typeface="+mn-cs"/>
                      </a:endParaRPr>
                    </a:p>
                    <a:p>
                      <a:pPr marL="285750" marR="0" lvl="0" indent="-285750" algn="l" defTabSz="914367"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mn-lt"/>
                        <a:ea typeface="+mn-ea"/>
                        <a:cs typeface="+mn-cs"/>
                      </a:endParaRPr>
                    </a:p>
                    <a:p>
                      <a:pPr marL="285750" marR="0" lvl="0" indent="-285750" algn="l" defTabSz="914367"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mn-lt"/>
                        <a:ea typeface="+mn-ea"/>
                        <a:cs typeface="+mn-cs"/>
                      </a:endParaRPr>
                    </a:p>
                    <a:p>
                      <a:pPr marL="285750" marR="0" lvl="0" indent="-285750" algn="l" defTabSz="914367"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mn-lt"/>
                        <a:ea typeface="+mn-ea"/>
                        <a:cs typeface="+mn-cs"/>
                      </a:endParaRPr>
                    </a:p>
                    <a:p>
                      <a:pPr marL="285750" marR="0" lvl="0" indent="-285750" algn="l" defTabSz="914367"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Demo sites </a:t>
                      </a:r>
                    </a:p>
                    <a:p>
                      <a:pPr marL="1257267" marR="0" lvl="2" indent="-342900" algn="l" defTabSz="914367"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Employee Onboarding </a:t>
                      </a:r>
                      <a:r>
                        <a:rPr kumimoji="0" lang="en-US" sz="2400" b="0" i="0" u="none" strike="noStrike" kern="1200" cap="none" spc="0" normalizeH="0" baseline="0" noProof="0" dirty="0">
                          <a:ln>
                            <a:noFill/>
                          </a:ln>
                          <a:solidFill>
                            <a:srgbClr val="000000"/>
                          </a:solidFill>
                          <a:effectLst/>
                          <a:uLnTx/>
                          <a:uFillTx/>
                          <a:latin typeface="+mn-lt"/>
                          <a:ea typeface="+mn-ea"/>
                          <a:cs typeface="+mn-cs"/>
                          <a:hlinkClick r:id="rId5"/>
                        </a:rPr>
                        <a:t>https://aka.ms/vcdemo</a:t>
                      </a:r>
                      <a:endParaRPr kumimoji="0" lang="en-US" sz="2400" b="0" i="0" u="none" strike="noStrike" kern="1200" cap="none" spc="0" normalizeH="0" baseline="0" noProof="0" dirty="0">
                        <a:ln>
                          <a:noFill/>
                        </a:ln>
                        <a:solidFill>
                          <a:srgbClr val="000000"/>
                        </a:solidFill>
                        <a:effectLst/>
                        <a:uLnTx/>
                        <a:uFillTx/>
                        <a:latin typeface="+mn-lt"/>
                        <a:ea typeface="+mn-ea"/>
                        <a:cs typeface="+mn-cs"/>
                      </a:endParaRPr>
                    </a:p>
                    <a:p>
                      <a:pPr marL="1257267" marR="0" lvl="2" indent="-342900" algn="l" defTabSz="914367"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Helpdesk demo </a:t>
                      </a:r>
                      <a:r>
                        <a:rPr kumimoji="0" lang="en-US" sz="2400" b="0" i="0" u="none" strike="noStrike" kern="1200" cap="none" spc="0" normalizeH="0" baseline="0" noProof="0" dirty="0">
                          <a:ln>
                            <a:noFill/>
                          </a:ln>
                          <a:solidFill>
                            <a:srgbClr val="000000"/>
                          </a:solidFill>
                          <a:effectLst/>
                          <a:uLnTx/>
                          <a:uFillTx/>
                          <a:latin typeface="+mn-lt"/>
                          <a:ea typeface="+mn-ea"/>
                          <a:cs typeface="+mn-cs"/>
                          <a:hlinkClick r:id="rId6"/>
                        </a:rPr>
                        <a:t>https://aka.ms/facecheckdemo</a:t>
                      </a:r>
                      <a:r>
                        <a:rPr kumimoji="0" lang="en-US" sz="2400" b="0" i="0" u="none" strike="noStrike" kern="1200" cap="none" spc="0" normalizeH="0" baseline="0" noProof="0" dirty="0">
                          <a:ln>
                            <a:noFill/>
                          </a:ln>
                          <a:solidFill>
                            <a:srgbClr val="000000"/>
                          </a:solidFill>
                          <a:effectLst/>
                          <a:uLnTx/>
                          <a:uFillTx/>
                          <a:latin typeface="+mn-lt"/>
                          <a:ea typeface="+mn-ea"/>
                          <a:cs typeface="+mn-cs"/>
                        </a:rPr>
                        <a:t> </a:t>
                      </a:r>
                    </a:p>
                    <a:p>
                      <a:pPr marL="285750" marR="0" lvl="0" indent="-285750" algn="l" defTabSz="914367"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PoC in a box deck with demos/recordings</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8110557"/>
                  </a:ext>
                </a:extLst>
              </a:tr>
              <a:tr h="717852">
                <a:tc>
                  <a:txBody>
                    <a:bodyPr/>
                    <a:lstStyle/>
                    <a:p>
                      <a:pPr marL="342900" marR="0" lvl="0" indent="-342900" algn="l" defTabSz="914367" rtl="0" eaLnBrk="1" fontAlgn="auto" latinLnBrk="0" hangingPunct="1">
                        <a:lnSpc>
                          <a:spcPct val="100000"/>
                        </a:lnSpc>
                        <a:spcBef>
                          <a:spcPts val="0"/>
                        </a:spcBef>
                        <a:spcAft>
                          <a:spcPts val="0"/>
                        </a:spcAft>
                        <a:buClrTx/>
                        <a:buSzPct val="90000"/>
                        <a:buFont typeface="Arial"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1660454"/>
                  </a:ext>
                </a:extLst>
              </a:tr>
            </a:tbl>
          </a:graphicData>
        </a:graphic>
      </p:graphicFrame>
      <p:pic>
        <p:nvPicPr>
          <p:cNvPr id="4" name="Picture 3">
            <a:extLst>
              <a:ext uri="{FF2B5EF4-FFF2-40B4-BE49-F238E27FC236}">
                <a16:creationId xmlns:a16="http://schemas.microsoft.com/office/drawing/2014/main" id="{C32B5329-3F29-F48C-AD8F-1BE0EAD250FF}"/>
              </a:ext>
            </a:extLst>
          </p:cNvPr>
          <p:cNvPicPr>
            <a:picLocks noChangeAspect="1"/>
          </p:cNvPicPr>
          <p:nvPr/>
        </p:nvPicPr>
        <p:blipFill>
          <a:blip r:embed="rId7"/>
          <a:stretch>
            <a:fillRect/>
          </a:stretch>
        </p:blipFill>
        <p:spPr>
          <a:xfrm>
            <a:off x="426423" y="2090827"/>
            <a:ext cx="2586409" cy="1125256"/>
          </a:xfrm>
          <a:prstGeom prst="rect">
            <a:avLst/>
          </a:prstGeom>
        </p:spPr>
      </p:pic>
      <p:pic>
        <p:nvPicPr>
          <p:cNvPr id="7" name="Picture 6">
            <a:extLst>
              <a:ext uri="{FF2B5EF4-FFF2-40B4-BE49-F238E27FC236}">
                <a16:creationId xmlns:a16="http://schemas.microsoft.com/office/drawing/2014/main" id="{8FF8F16E-A8F9-AD47-01F1-A81A1BC17B45}"/>
              </a:ext>
            </a:extLst>
          </p:cNvPr>
          <p:cNvPicPr>
            <a:picLocks noChangeAspect="1"/>
          </p:cNvPicPr>
          <p:nvPr/>
        </p:nvPicPr>
        <p:blipFill>
          <a:blip r:embed="rId8"/>
          <a:stretch>
            <a:fillRect/>
          </a:stretch>
        </p:blipFill>
        <p:spPr>
          <a:xfrm>
            <a:off x="3633368" y="2090827"/>
            <a:ext cx="2349023" cy="1338173"/>
          </a:xfrm>
          <a:prstGeom prst="rect">
            <a:avLst/>
          </a:prstGeom>
        </p:spPr>
      </p:pic>
    </p:spTree>
    <p:extLst>
      <p:ext uri="{BB962C8B-B14F-4D97-AF65-F5344CB8AC3E}">
        <p14:creationId xmlns:p14="http://schemas.microsoft.com/office/powerpoint/2010/main" val="408933069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DB082-47EF-2DB8-6450-DE050D052769}"/>
              </a:ext>
            </a:extLst>
          </p:cNvPr>
          <p:cNvSpPr>
            <a:spLocks noGrp="1"/>
          </p:cNvSpPr>
          <p:nvPr>
            <p:ph type="title"/>
          </p:nvPr>
        </p:nvSpPr>
        <p:spPr>
          <a:xfrm>
            <a:off x="588263" y="207604"/>
            <a:ext cx="11018520" cy="677108"/>
          </a:xfrm>
        </p:spPr>
        <p:txBody>
          <a:bodyPr/>
          <a:lstStyle/>
          <a:p>
            <a:r>
              <a:rPr lang="en-US" sz="4400">
                <a:solidFill>
                  <a:schemeClr val="tx1"/>
                </a:solidFill>
              </a:rPr>
              <a:t>Call to Action</a:t>
            </a:r>
          </a:p>
        </p:txBody>
      </p:sp>
      <p:sp>
        <p:nvSpPr>
          <p:cNvPr id="42" name="Rectangle: Rounded Corners 129">
            <a:extLst>
              <a:ext uri="{FF2B5EF4-FFF2-40B4-BE49-F238E27FC236}">
                <a16:creationId xmlns:a16="http://schemas.microsoft.com/office/drawing/2014/main" id="{18EA9089-9F7B-29F4-A208-8ACEAF0D60F2}"/>
              </a:ext>
              <a:ext uri="{C183D7F6-B498-43B3-948B-1728B52AA6E4}">
                <adec:decorative xmlns:adec="http://schemas.microsoft.com/office/drawing/2017/decorative" val="0"/>
              </a:ext>
            </a:extLst>
          </p:cNvPr>
          <p:cNvSpPr/>
          <p:nvPr/>
        </p:nvSpPr>
        <p:spPr bwMode="auto">
          <a:xfrm>
            <a:off x="-2497546" y="2623926"/>
            <a:ext cx="8568684" cy="844130"/>
          </a:xfrm>
          <a:prstGeom prst="roundRect">
            <a:avLst>
              <a:gd name="adj" fmla="val 50000"/>
            </a:avLst>
          </a:prstGeom>
          <a:solidFill>
            <a:srgbClr val="0070C0"/>
          </a:solidFill>
          <a:ln w="12700" cap="flat" cmpd="sng" algn="ctr">
            <a:noFill/>
            <a:prstDash val="solid"/>
            <a:headEnd type="none" w="med" len="med"/>
            <a:tailEnd type="none" w="med" len="med"/>
          </a:ln>
          <a:effectLst/>
        </p:spPr>
        <p:txBody>
          <a:bodyPr rot="0" spcFirstLastPara="0" vertOverflow="overflow" horzOverflow="overflow" vert="horz" wrap="square" lIns="3017520" tIns="91440" rIns="91440" bIns="3657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a:ln>
                <a:noFill/>
              </a:ln>
              <a:gradFill>
                <a:gsLst>
                  <a:gs pos="69540">
                    <a:srgbClr val="282828"/>
                  </a:gs>
                  <a:gs pos="41954">
                    <a:srgbClr val="282828"/>
                  </a:gs>
                </a:gsLst>
                <a:lin ang="0" scaled="0"/>
              </a:gradFill>
              <a:effectLst/>
              <a:uLnTx/>
              <a:uFillTx/>
              <a:latin typeface="Segoe UI Semibold"/>
              <a:ea typeface="+mn-ea"/>
              <a:cs typeface="Segoe UI" pitchFamily="34" charset="0"/>
            </a:endParaRPr>
          </a:p>
        </p:txBody>
      </p:sp>
      <p:sp>
        <p:nvSpPr>
          <p:cNvPr id="43" name="Rectangle: Top Corners Rounded 42">
            <a:extLst>
              <a:ext uri="{FF2B5EF4-FFF2-40B4-BE49-F238E27FC236}">
                <a16:creationId xmlns:a16="http://schemas.microsoft.com/office/drawing/2014/main" id="{64505529-3BCE-EBA8-5037-CFCD7922689C}"/>
              </a:ext>
            </a:extLst>
          </p:cNvPr>
          <p:cNvSpPr/>
          <p:nvPr/>
        </p:nvSpPr>
        <p:spPr bwMode="auto">
          <a:xfrm>
            <a:off x="6825080" y="1301730"/>
            <a:ext cx="5168157" cy="5517824"/>
          </a:xfrm>
          <a:prstGeom prst="round2Same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https://aka.ms/verifiedidfield</a:t>
            </a:r>
          </a:p>
        </p:txBody>
      </p:sp>
      <p:sp>
        <p:nvSpPr>
          <p:cNvPr id="45" name="Rectangle: Rounded Corners 130">
            <a:extLst>
              <a:ext uri="{FF2B5EF4-FFF2-40B4-BE49-F238E27FC236}">
                <a16:creationId xmlns:a16="http://schemas.microsoft.com/office/drawing/2014/main" id="{48C91756-92DA-6AF2-08BD-DC7A8D41A306}"/>
              </a:ext>
              <a:ext uri="{C183D7F6-B498-43B3-948B-1728B52AA6E4}">
                <adec:decorative xmlns:adec="http://schemas.microsoft.com/office/drawing/2017/decorative" val="0"/>
              </a:ext>
            </a:extLst>
          </p:cNvPr>
          <p:cNvSpPr/>
          <p:nvPr/>
        </p:nvSpPr>
        <p:spPr bwMode="auto">
          <a:xfrm>
            <a:off x="-2497546" y="1640345"/>
            <a:ext cx="8568684" cy="850132"/>
          </a:xfrm>
          <a:prstGeom prst="roundRect">
            <a:avLst>
              <a:gd name="adj" fmla="val 50000"/>
            </a:avLst>
          </a:prstGeom>
          <a:solidFill>
            <a:srgbClr val="0070C0"/>
          </a:solidFill>
          <a:ln w="12700" cap="flat" cmpd="sng" algn="ctr">
            <a:noFill/>
            <a:prstDash val="solid"/>
            <a:headEnd type="none" w="med" len="med"/>
            <a:tailEnd type="none" w="med" len="med"/>
          </a:ln>
          <a:effectLst/>
        </p:spPr>
        <p:txBody>
          <a:bodyPr rot="0" spcFirstLastPara="0" vertOverflow="overflow" horzOverflow="overflow" vert="horz" wrap="square" lIns="3017520" tIns="91440" rIns="91440" bIns="3657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48" name="Rectangle: Rounded Corners 130">
            <a:extLst>
              <a:ext uri="{FF2B5EF4-FFF2-40B4-BE49-F238E27FC236}">
                <a16:creationId xmlns:a16="http://schemas.microsoft.com/office/drawing/2014/main" id="{E1935A82-E20A-470F-9817-8F03D493A001}"/>
              </a:ext>
              <a:ext uri="{C183D7F6-B498-43B3-948B-1728B52AA6E4}">
                <adec:decorative xmlns:adec="http://schemas.microsoft.com/office/drawing/2017/decorative" val="0"/>
              </a:ext>
            </a:extLst>
          </p:cNvPr>
          <p:cNvSpPr/>
          <p:nvPr/>
        </p:nvSpPr>
        <p:spPr bwMode="auto">
          <a:xfrm>
            <a:off x="-2497546" y="3669874"/>
            <a:ext cx="8568684" cy="850132"/>
          </a:xfrm>
          <a:prstGeom prst="roundRect">
            <a:avLst>
              <a:gd name="adj" fmla="val 50000"/>
            </a:avLst>
          </a:prstGeom>
          <a:solidFill>
            <a:srgbClr val="0070C0"/>
          </a:solidFill>
          <a:ln w="12700" cap="flat" cmpd="sng" algn="ctr">
            <a:noFill/>
            <a:prstDash val="solid"/>
            <a:headEnd type="none" w="med" len="med"/>
            <a:tailEnd type="none" w="med" len="med"/>
          </a:ln>
          <a:effectLst/>
        </p:spPr>
        <p:txBody>
          <a:bodyPr rot="0" spcFirstLastPara="0" vertOverflow="overflow" horzOverflow="overflow" vert="horz" wrap="square" lIns="3017520" tIns="91440" rIns="91440" bIns="36576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2000" b="1" i="0" u="none" strike="noStrike" kern="0" cap="none" spc="0" normalizeH="0" baseline="0" noProof="0">
              <a:ln>
                <a:noFill/>
              </a:ln>
              <a:gradFill>
                <a:gsLst>
                  <a:gs pos="2917">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49" name="Oval 48">
            <a:extLst>
              <a:ext uri="{FF2B5EF4-FFF2-40B4-BE49-F238E27FC236}">
                <a16:creationId xmlns:a16="http://schemas.microsoft.com/office/drawing/2014/main" id="{6D9EE6F2-9BB7-406B-E67B-AF9F9D131F2E}"/>
              </a:ext>
              <a:ext uri="{C183D7F6-B498-43B3-948B-1728B52AA6E4}">
                <adec:decorative xmlns:adec="http://schemas.microsoft.com/office/drawing/2017/decorative" val="1"/>
              </a:ext>
            </a:extLst>
          </p:cNvPr>
          <p:cNvSpPr/>
          <p:nvPr/>
        </p:nvSpPr>
        <p:spPr bwMode="auto">
          <a:xfrm>
            <a:off x="5359077" y="1774314"/>
            <a:ext cx="582196" cy="582196"/>
          </a:xfrm>
          <a:prstGeom prst="ellipse">
            <a:avLst/>
          </a:prstGeom>
          <a:solidFill>
            <a:schemeClr val="bg1"/>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B00B8408-CAB5-D75C-A342-D3CEFE22E5AB}"/>
              </a:ext>
              <a:ext uri="{C183D7F6-B498-43B3-948B-1728B52AA6E4}">
                <adec:decorative xmlns:adec="http://schemas.microsoft.com/office/drawing/2017/decorative" val="1"/>
              </a:ext>
            </a:extLst>
          </p:cNvPr>
          <p:cNvSpPr/>
          <p:nvPr/>
        </p:nvSpPr>
        <p:spPr bwMode="auto">
          <a:xfrm>
            <a:off x="5359077" y="2757796"/>
            <a:ext cx="582196" cy="582196"/>
          </a:xfrm>
          <a:prstGeom prst="ellipse">
            <a:avLst/>
          </a:prstGeom>
          <a:solidFill>
            <a:schemeClr val="bg1"/>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B7570448-FF3C-95A7-32C5-8100AAAAE837}"/>
              </a:ext>
              <a:ext uri="{C183D7F6-B498-43B3-948B-1728B52AA6E4}">
                <adec:decorative xmlns:adec="http://schemas.microsoft.com/office/drawing/2017/decorative" val="1"/>
              </a:ext>
            </a:extLst>
          </p:cNvPr>
          <p:cNvSpPr/>
          <p:nvPr/>
        </p:nvSpPr>
        <p:spPr bwMode="auto">
          <a:xfrm>
            <a:off x="5359077" y="3741279"/>
            <a:ext cx="582196" cy="582196"/>
          </a:xfrm>
          <a:prstGeom prst="ellipse">
            <a:avLst/>
          </a:prstGeom>
          <a:solidFill>
            <a:schemeClr val="bg1"/>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00C7A8E1-A3DE-16DA-DABA-6CC346A21D03}"/>
              </a:ext>
              <a:ext uri="{C183D7F6-B498-43B3-948B-1728B52AA6E4}">
                <adec:decorative xmlns:adec="http://schemas.microsoft.com/office/drawing/2017/decorative" val="1"/>
              </a:ext>
            </a:extLst>
          </p:cNvPr>
          <p:cNvSpPr/>
          <p:nvPr/>
        </p:nvSpPr>
        <p:spPr bwMode="auto">
          <a:xfrm>
            <a:off x="5359077" y="4727762"/>
            <a:ext cx="582196" cy="582196"/>
          </a:xfrm>
          <a:prstGeom prst="ellipse">
            <a:avLst/>
          </a:prstGeom>
          <a:solidFill>
            <a:schemeClr val="bg1"/>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TextBox 52">
            <a:extLst>
              <a:ext uri="{FF2B5EF4-FFF2-40B4-BE49-F238E27FC236}">
                <a16:creationId xmlns:a16="http://schemas.microsoft.com/office/drawing/2014/main" id="{9C059743-B855-745E-ED21-BA8BBA9EDB23}"/>
              </a:ext>
            </a:extLst>
          </p:cNvPr>
          <p:cNvSpPr txBox="1"/>
          <p:nvPr/>
        </p:nvSpPr>
        <p:spPr>
          <a:xfrm>
            <a:off x="198763" y="1727579"/>
            <a:ext cx="5059420" cy="646331"/>
          </a:xfrm>
          <a:prstGeom prst="rect">
            <a:avLst/>
          </a:prstGeom>
          <a:noFill/>
        </p:spPr>
        <p:txBody>
          <a:bodyPr wrap="square">
            <a:spAutoFit/>
          </a:bodyPr>
          <a:lstStyle/>
          <a:p>
            <a:pPr defTabSz="914367">
              <a:spcAft>
                <a:spcPts val="1200"/>
              </a:spcAft>
              <a:defRPr/>
            </a:pPr>
            <a:r>
              <a:rPr lang="en-US" sz="1800">
                <a:solidFill>
                  <a:schemeClr val="bg1"/>
                </a:solidFill>
                <a:latin typeface="Segoe UI Semibold"/>
                <a:cs typeface="Segoe UI" pitchFamily="34" charset="0"/>
              </a:rPr>
              <a:t>Protect Privileged users with Face Check immediately using Free Trial for Entra Suite</a:t>
            </a:r>
            <a:endPar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56" name="TextBox 55">
            <a:extLst>
              <a:ext uri="{FF2B5EF4-FFF2-40B4-BE49-F238E27FC236}">
                <a16:creationId xmlns:a16="http://schemas.microsoft.com/office/drawing/2014/main" id="{B061569F-5BFF-F41F-2A54-B1E47E1BEDB8}"/>
              </a:ext>
            </a:extLst>
          </p:cNvPr>
          <p:cNvSpPr txBox="1"/>
          <p:nvPr/>
        </p:nvSpPr>
        <p:spPr>
          <a:xfrm>
            <a:off x="185924" y="3745257"/>
            <a:ext cx="5003851" cy="646331"/>
          </a:xfrm>
          <a:prstGeom prst="rect">
            <a:avLst/>
          </a:prstGeom>
          <a:solidFill>
            <a:srgbClr val="0070C0"/>
          </a:solidFill>
        </p:spPr>
        <p:txBody>
          <a:bodyPr wrap="square">
            <a:spAutoFit/>
          </a:bodyPr>
          <a:lstStyle/>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bold"/>
                <a:ea typeface="+mn-ea"/>
                <a:cs typeface="Segoe UI" pitchFamily="34" charset="0"/>
              </a:rPr>
              <a:t>Pick a use case and do a quick PoC – refer to </a:t>
            </a:r>
            <a:r>
              <a:rPr kumimoji="0" lang="en-US" sz="1800" b="0" i="0" u="none" strike="noStrike" kern="1200" cap="none" spc="0" normalizeH="0" baseline="0" noProof="0" dirty="0" err="1">
                <a:ln>
                  <a:noFill/>
                </a:ln>
                <a:solidFill>
                  <a:srgbClr val="FFFFFF"/>
                </a:solidFill>
                <a:effectLst/>
                <a:uLnTx/>
                <a:uFillTx/>
                <a:latin typeface="Segoe UI Semibold"/>
                <a:ea typeface="+mn-ea"/>
                <a:cs typeface="Segoe UI" pitchFamily="34" charset="0"/>
              </a:rPr>
              <a:t>Ebook</a:t>
            </a:r>
            <a:r>
              <a:rPr kumimoji="0" lang="en-US" sz="1800" b="0" i="0" u="none" strike="noStrike" kern="1200" cap="none" spc="0" normalizeH="0" baseline="0" noProof="0" dirty="0">
                <a:ln>
                  <a:noFill/>
                </a:ln>
                <a:solidFill>
                  <a:srgbClr val="FFFFFF"/>
                </a:solidFill>
                <a:effectLst/>
                <a:uLnTx/>
                <a:uFillTx/>
                <a:latin typeface="Segoe UI Semibold"/>
                <a:ea typeface="+mn-ea"/>
                <a:cs typeface="Segoe UI" pitchFamily="34" charset="0"/>
              </a:rPr>
              <a:t> for inspiration</a:t>
            </a:r>
          </a:p>
        </p:txBody>
      </p:sp>
      <p:sp>
        <p:nvSpPr>
          <p:cNvPr id="57" name="Title 30">
            <a:extLst>
              <a:ext uri="{FF2B5EF4-FFF2-40B4-BE49-F238E27FC236}">
                <a16:creationId xmlns:a16="http://schemas.microsoft.com/office/drawing/2014/main" id="{0DCF54F7-0F3B-CE0D-911B-CCD5556BF66A}"/>
              </a:ext>
            </a:extLst>
          </p:cNvPr>
          <p:cNvSpPr txBox="1">
            <a:spLocks/>
          </p:cNvSpPr>
          <p:nvPr/>
        </p:nvSpPr>
        <p:spPr>
          <a:xfrm>
            <a:off x="8558911" y="980452"/>
            <a:ext cx="2217567"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1" normalizeH="0" baseline="0" noProof="0">
                <a:ln w="3175">
                  <a:noFill/>
                </a:ln>
                <a:gradFill>
                  <a:gsLst>
                    <a:gs pos="0">
                      <a:srgbClr val="000000"/>
                    </a:gs>
                    <a:gs pos="100000">
                      <a:srgbClr val="000000"/>
                    </a:gs>
                  </a:gsLst>
                  <a:lin ang="5400000" scaled="1"/>
                </a:gradFill>
                <a:effectLst/>
                <a:uLnTx/>
                <a:uFillTx/>
                <a:latin typeface="Segoe UI Semibold"/>
                <a:ea typeface="+mn-ea"/>
                <a:cs typeface="Segoe UI" pitchFamily="34" charset="0"/>
              </a:rPr>
              <a:t>Learn more</a:t>
            </a: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sp>
        <p:nvSpPr>
          <p:cNvPr id="58" name="TextBox 57">
            <a:extLst>
              <a:ext uri="{FF2B5EF4-FFF2-40B4-BE49-F238E27FC236}">
                <a16:creationId xmlns:a16="http://schemas.microsoft.com/office/drawing/2014/main" id="{7FD70D0F-BE2E-EBE3-31B2-88D9B1C8416B}"/>
              </a:ext>
            </a:extLst>
          </p:cNvPr>
          <p:cNvSpPr txBox="1"/>
          <p:nvPr/>
        </p:nvSpPr>
        <p:spPr>
          <a:xfrm>
            <a:off x="7051764" y="1689899"/>
            <a:ext cx="5168157" cy="646331"/>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gradFill>
                  <a:gsLst>
                    <a:gs pos="69540">
                      <a:srgbClr val="282828"/>
                    </a:gs>
                    <a:gs pos="41954">
                      <a:srgbClr val="282828"/>
                    </a:gs>
                  </a:gsLst>
                  <a:lin ang="0" scaled="0"/>
                </a:gradFill>
                <a:effectLst/>
                <a:uLnTx/>
                <a:uFillTx/>
                <a:latin typeface="Segoe UI Semibold"/>
                <a:ea typeface="+mn-ea"/>
                <a:cs typeface="Segoe UI" pitchFamily="34" charset="0"/>
              </a:rPr>
              <a:t>Learn more about Face Check with Microsoft Entra Verified ID</a:t>
            </a:r>
          </a:p>
        </p:txBody>
      </p:sp>
      <p:sp>
        <p:nvSpPr>
          <p:cNvPr id="59" name="TextBox 58">
            <a:extLst>
              <a:ext uri="{FF2B5EF4-FFF2-40B4-BE49-F238E27FC236}">
                <a16:creationId xmlns:a16="http://schemas.microsoft.com/office/drawing/2014/main" id="{095CC59D-B4CD-0BE2-8008-47AD0436EE55}"/>
              </a:ext>
            </a:extLst>
          </p:cNvPr>
          <p:cNvSpPr txBox="1"/>
          <p:nvPr/>
        </p:nvSpPr>
        <p:spPr>
          <a:xfrm>
            <a:off x="7279232" y="2300406"/>
            <a:ext cx="3825086" cy="307777"/>
          </a:xfrm>
          <a:prstGeom prst="rect">
            <a:avLst/>
          </a:prstGeom>
          <a:noFill/>
        </p:spPr>
        <p:txBody>
          <a:bodyPr wrap="square">
            <a:spAutoFit/>
          </a:bodyPr>
          <a:lstStyle>
            <a:defPPr>
              <a:defRPr lang="en-US"/>
            </a:defPPr>
            <a:lvl1pPr marL="173038" marR="0" lvl="0" indent="-173038" defTabSz="914367" fontAlgn="auto">
              <a:lnSpc>
                <a:spcPct val="100000"/>
              </a:lnSpc>
              <a:spcBef>
                <a:spcPts val="0"/>
              </a:spcBef>
              <a:spcAft>
                <a:spcPts val="0"/>
              </a:spcAft>
              <a:buClrTx/>
              <a:buSzTx/>
              <a:buFontTx/>
              <a:buBlip>
                <a:blip r:embed="rId3"/>
              </a:buBlip>
              <a:tabLst/>
              <a:defRPr kumimoji="0" sz="1200" b="0" i="0" u="none" strike="noStrike" cap="none" spc="0" normalizeH="0" baseline="0">
                <a:ln>
                  <a:noFill/>
                </a:ln>
                <a:solidFill>
                  <a:srgbClr val="0078D4"/>
                </a:solidFill>
                <a:effectLst/>
                <a:uLnTx/>
                <a:uFillTx/>
                <a:latin typeface="Segoe UI Semibold"/>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Face Check General Availability Blog</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60" name="TextBox 59">
            <a:extLst>
              <a:ext uri="{FF2B5EF4-FFF2-40B4-BE49-F238E27FC236}">
                <a16:creationId xmlns:a16="http://schemas.microsoft.com/office/drawing/2014/main" id="{AE83CF78-6955-BE65-CF62-0C0DFE87C9CE}"/>
              </a:ext>
            </a:extLst>
          </p:cNvPr>
          <p:cNvSpPr txBox="1"/>
          <p:nvPr/>
        </p:nvSpPr>
        <p:spPr>
          <a:xfrm>
            <a:off x="7051764" y="2666835"/>
            <a:ext cx="5168156" cy="369332"/>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itchFamily="34" charset="0"/>
              </a:rPr>
              <a:t>Discover more Verified ID use cases</a:t>
            </a:r>
          </a:p>
        </p:txBody>
      </p:sp>
      <p:sp>
        <p:nvSpPr>
          <p:cNvPr id="61" name="TextBox 60">
            <a:extLst>
              <a:ext uri="{FF2B5EF4-FFF2-40B4-BE49-F238E27FC236}">
                <a16:creationId xmlns:a16="http://schemas.microsoft.com/office/drawing/2014/main" id="{DFD1F2F5-2696-66CA-F4BB-E199E635B0AA}"/>
              </a:ext>
            </a:extLst>
          </p:cNvPr>
          <p:cNvSpPr txBox="1"/>
          <p:nvPr/>
        </p:nvSpPr>
        <p:spPr>
          <a:xfrm>
            <a:off x="7289888" y="3696504"/>
            <a:ext cx="3164521" cy="307777"/>
          </a:xfrm>
          <a:prstGeom prst="rect">
            <a:avLst/>
          </a:prstGeom>
          <a:noFill/>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Microsoft Entra Verified ID Webpage</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62" name="TextBox 61">
            <a:extLst>
              <a:ext uri="{FF2B5EF4-FFF2-40B4-BE49-F238E27FC236}">
                <a16:creationId xmlns:a16="http://schemas.microsoft.com/office/drawing/2014/main" id="{6A0F0277-1B9C-AC9E-5378-C1651E41FE8B}"/>
              </a:ext>
            </a:extLst>
          </p:cNvPr>
          <p:cNvSpPr txBox="1"/>
          <p:nvPr/>
        </p:nvSpPr>
        <p:spPr>
          <a:xfrm>
            <a:off x="7051764" y="3375925"/>
            <a:ext cx="5231862" cy="369332"/>
          </a:xfrm>
          <a:prstGeom prst="rect">
            <a:avLst/>
          </a:prstGeom>
          <a:noFill/>
        </p:spPr>
        <p:txBody>
          <a:bodyPr wrap="square">
            <a:spAutoFit/>
          </a:bodyPr>
          <a:lstStyle>
            <a:defPPr>
              <a:defRPr lang="en-US"/>
            </a:defPPr>
            <a:lvl1pPr marR="0" lvl="0" indent="0" defTabSz="914367"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Segoe UI"/>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itchFamily="34" charset="0"/>
              </a:rPr>
              <a:t>Learn more about Microsoft Entra Verified ID</a:t>
            </a:r>
          </a:p>
        </p:txBody>
      </p:sp>
      <p:sp>
        <p:nvSpPr>
          <p:cNvPr id="63" name="Rectangle: Rounded Corners 62">
            <a:extLst>
              <a:ext uri="{FF2B5EF4-FFF2-40B4-BE49-F238E27FC236}">
                <a16:creationId xmlns:a16="http://schemas.microsoft.com/office/drawing/2014/main" id="{00239924-B04C-8CF3-4859-540640668652}"/>
              </a:ext>
            </a:extLst>
          </p:cNvPr>
          <p:cNvSpPr/>
          <p:nvPr/>
        </p:nvSpPr>
        <p:spPr bwMode="auto">
          <a:xfrm>
            <a:off x="7279232" y="4367444"/>
            <a:ext cx="5583167" cy="464449"/>
          </a:xfrm>
          <a:prstGeom prst="roundRect">
            <a:avLst>
              <a:gd name="adj" fmla="val 4782"/>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a:ea typeface="+mn-ea"/>
                <a:cs typeface="+mn-cs"/>
                <a:hlinkClick r:id="rId6">
                  <a:extLst>
                    <a:ext uri="{A12FA001-AC4F-418D-AE19-62706E023703}">
                      <ahyp:hlinkClr xmlns:ahyp="http://schemas.microsoft.com/office/drawing/2018/hyperlinkcolor" val="tx"/>
                    </a:ext>
                  </a:extLst>
                </a:hlinkClick>
              </a:rPr>
              <a:t>Microsoft Entra Verified ID eBook</a:t>
            </a:r>
            <a:endParaRPr kumimoji="0" lang="en-US" sz="1400" b="0" i="0" u="none" strike="noStrike" kern="1200" cap="none" spc="0" normalizeH="0" baseline="0" noProof="0" dirty="0">
              <a:ln>
                <a:noFill/>
              </a:ln>
              <a:solidFill>
                <a:srgbClr val="000000"/>
              </a:solidFill>
              <a:effectLst/>
              <a:uLnTx/>
              <a:uFillTx/>
              <a:latin typeface="Segoe UI Semibold"/>
              <a:ea typeface="+mn-ea"/>
              <a:cs typeface="+mn-cs"/>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a:ea typeface="+mn-ea"/>
              <a:cs typeface="Segoe UI" pitchFamily="34" charset="0"/>
            </a:endParaRPr>
          </a:p>
        </p:txBody>
      </p:sp>
      <p:sp>
        <p:nvSpPr>
          <p:cNvPr id="64" name="TextBox 63">
            <a:extLst>
              <a:ext uri="{FF2B5EF4-FFF2-40B4-BE49-F238E27FC236}">
                <a16:creationId xmlns:a16="http://schemas.microsoft.com/office/drawing/2014/main" id="{4FE36955-574D-3F47-10C1-855704CA0724}"/>
              </a:ext>
            </a:extLst>
          </p:cNvPr>
          <p:cNvSpPr txBox="1"/>
          <p:nvPr/>
        </p:nvSpPr>
        <p:spPr>
          <a:xfrm>
            <a:off x="7051764" y="4114860"/>
            <a:ext cx="5168156" cy="369332"/>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itchFamily="34" charset="0"/>
              </a:rPr>
              <a:t>Discover more Verified ID use cases</a:t>
            </a:r>
          </a:p>
        </p:txBody>
      </p:sp>
      <p:sp>
        <p:nvSpPr>
          <p:cNvPr id="67" name="TextBox 66">
            <a:extLst>
              <a:ext uri="{FF2B5EF4-FFF2-40B4-BE49-F238E27FC236}">
                <a16:creationId xmlns:a16="http://schemas.microsoft.com/office/drawing/2014/main" id="{95B69728-5042-9259-8C51-438008350EBC}"/>
              </a:ext>
            </a:extLst>
          </p:cNvPr>
          <p:cNvSpPr txBox="1"/>
          <p:nvPr/>
        </p:nvSpPr>
        <p:spPr>
          <a:xfrm>
            <a:off x="7084671" y="4848029"/>
            <a:ext cx="5166048" cy="369332"/>
          </a:xfrm>
          <a:prstGeom prst="rect">
            <a:avLst/>
          </a:prstGeom>
          <a:noFill/>
        </p:spPr>
        <p:txBody>
          <a:bodyPr wrap="square">
            <a:spAutoFit/>
          </a:bodyPr>
          <a:lstStyle/>
          <a:p>
            <a:pPr defTabSz="914367">
              <a:spcAft>
                <a:spcPts val="1200"/>
              </a:spcAft>
              <a:defRPr/>
            </a:pPr>
            <a:r>
              <a:rPr lang="en-US" dirty="0">
                <a:solidFill>
                  <a:srgbClr val="000000"/>
                </a:solidFill>
                <a:latin typeface="Segoe UI Semibold"/>
                <a:cs typeface="Segoe UI" pitchFamily="34" charset="0"/>
              </a:rPr>
              <a:t>Find Verified ID developer tools</a:t>
            </a:r>
            <a:endParaRPr kumimoji="0" lang="en-US" sz="1800" b="0" i="0" u="none" strike="noStrike" kern="1200" cap="none" spc="0" normalizeH="0" baseline="0" noProof="0" dirty="0">
              <a:ln>
                <a:noFill/>
              </a:ln>
              <a:solidFill>
                <a:srgbClr val="000000"/>
              </a:solidFill>
              <a:effectLst/>
              <a:uLnTx/>
              <a:uFillTx/>
              <a:latin typeface="Segoe UI Semibold"/>
              <a:ea typeface="+mn-ea"/>
              <a:cs typeface="Segoe UI" pitchFamily="34" charset="0"/>
            </a:endParaRPr>
          </a:p>
        </p:txBody>
      </p:sp>
      <p:sp>
        <p:nvSpPr>
          <p:cNvPr id="68" name="TextBox 67">
            <a:extLst>
              <a:ext uri="{FF2B5EF4-FFF2-40B4-BE49-F238E27FC236}">
                <a16:creationId xmlns:a16="http://schemas.microsoft.com/office/drawing/2014/main" id="{9F9A9D5B-0911-3058-4C3B-59B4BFA02DA1}"/>
              </a:ext>
            </a:extLst>
          </p:cNvPr>
          <p:cNvSpPr txBox="1"/>
          <p:nvPr/>
        </p:nvSpPr>
        <p:spPr>
          <a:xfrm>
            <a:off x="7414056" y="5236918"/>
            <a:ext cx="3653693" cy="307777"/>
          </a:xfrm>
          <a:prstGeom prst="rect">
            <a:avLst/>
          </a:prstGeom>
          <a:noFill/>
        </p:spPr>
        <p:txBody>
          <a:bodyPr wrap="none">
            <a:spAutoFit/>
          </a:bodyPr>
          <a:lstStyle>
            <a:defPPr>
              <a:defRPr lang="en-US"/>
            </a:defPPr>
            <a:lvl1pPr marL="173038" marR="0" lvl="0" indent="-173038" defTabSz="914367" fontAlgn="auto">
              <a:lnSpc>
                <a:spcPct val="100000"/>
              </a:lnSpc>
              <a:spcBef>
                <a:spcPts val="0"/>
              </a:spcBef>
              <a:spcAft>
                <a:spcPts val="0"/>
              </a:spcAft>
              <a:buClrTx/>
              <a:buSzTx/>
              <a:buFontTx/>
              <a:buBlip>
                <a:blip r:embed="rId3"/>
              </a:buBlip>
              <a:tabLst/>
              <a:defRPr kumimoji="0" sz="1200" b="0" i="0" u="none" strike="noStrike" cap="none" spc="0" normalizeH="0" baseline="0">
                <a:ln>
                  <a:noFill/>
                </a:ln>
                <a:solidFill>
                  <a:srgbClr val="0078D4"/>
                </a:solidFill>
                <a:effectLst/>
                <a:uLnTx/>
                <a:uFillTx/>
                <a:latin typeface="Segoe UI Semibold"/>
              </a:defRPr>
            </a:lvl1pPr>
          </a:lstStyle>
          <a:p>
            <a:pPr marL="0" lvl="0" indent="0">
              <a:buNone/>
              <a:defRPr/>
            </a:pPr>
            <a:r>
              <a:rPr lang="en-US" sz="1400" dirty="0">
                <a:solidFill>
                  <a:srgbClr val="000000"/>
                </a:solidFill>
                <a:hlinkClick r:id="rId7">
                  <a:extLst>
                    <a:ext uri="{A12FA001-AC4F-418D-AE19-62706E023703}">
                      <ahyp:hlinkClr xmlns:ahyp="http://schemas.microsoft.com/office/drawing/2018/hyperlinkcolor" val="tx"/>
                    </a:ext>
                  </a:extLst>
                </a:hlinkClick>
              </a:rPr>
              <a:t>Microsoft Entra Verified ID Documentation</a:t>
            </a:r>
            <a:endParaRPr lang="en-US" sz="1400" dirty="0">
              <a:solidFill>
                <a:srgbClr val="000000"/>
              </a:solidFill>
            </a:endParaRPr>
          </a:p>
        </p:txBody>
      </p:sp>
      <p:sp>
        <p:nvSpPr>
          <p:cNvPr id="69" name="TextBox 68">
            <a:extLst>
              <a:ext uri="{FF2B5EF4-FFF2-40B4-BE49-F238E27FC236}">
                <a16:creationId xmlns:a16="http://schemas.microsoft.com/office/drawing/2014/main" id="{E21396C4-977E-6D53-614C-FF85553DF44C}"/>
              </a:ext>
            </a:extLst>
          </p:cNvPr>
          <p:cNvSpPr txBox="1"/>
          <p:nvPr/>
        </p:nvSpPr>
        <p:spPr>
          <a:xfrm>
            <a:off x="7279232" y="2952054"/>
            <a:ext cx="2908940" cy="307777"/>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hlinkClick r:id="rId6">
                  <a:extLst>
                    <a:ext uri="{A12FA001-AC4F-418D-AE19-62706E023703}">
                      <ahyp:hlinkClr xmlns:ahyp="http://schemas.microsoft.com/office/drawing/2018/hyperlinkcolor" val="tx"/>
                    </a:ext>
                  </a:extLst>
                </a:hlinkClick>
              </a:rPr>
              <a:t>Microsoft Entra Verified ID eBook</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0" name="TextBox 69">
            <a:extLst>
              <a:ext uri="{FF2B5EF4-FFF2-40B4-BE49-F238E27FC236}">
                <a16:creationId xmlns:a16="http://schemas.microsoft.com/office/drawing/2014/main" id="{E274ED3B-5B50-4B44-056F-C37B2063137F}"/>
              </a:ext>
            </a:extLst>
          </p:cNvPr>
          <p:cNvSpPr txBox="1"/>
          <p:nvPr/>
        </p:nvSpPr>
        <p:spPr>
          <a:xfrm>
            <a:off x="5406644" y="1894775"/>
            <a:ext cx="503959" cy="369332"/>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1</a:t>
            </a:r>
          </a:p>
        </p:txBody>
      </p:sp>
      <p:sp>
        <p:nvSpPr>
          <p:cNvPr id="71" name="TextBox 70">
            <a:extLst>
              <a:ext uri="{FF2B5EF4-FFF2-40B4-BE49-F238E27FC236}">
                <a16:creationId xmlns:a16="http://schemas.microsoft.com/office/drawing/2014/main" id="{609A962D-8A4F-7E03-D9D2-18D3C63E2A5D}"/>
              </a:ext>
            </a:extLst>
          </p:cNvPr>
          <p:cNvSpPr txBox="1"/>
          <p:nvPr/>
        </p:nvSpPr>
        <p:spPr>
          <a:xfrm>
            <a:off x="5398195" y="2871087"/>
            <a:ext cx="503959" cy="369332"/>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2</a:t>
            </a:r>
          </a:p>
        </p:txBody>
      </p:sp>
      <p:sp>
        <p:nvSpPr>
          <p:cNvPr id="74" name="TextBox 73">
            <a:extLst>
              <a:ext uri="{FF2B5EF4-FFF2-40B4-BE49-F238E27FC236}">
                <a16:creationId xmlns:a16="http://schemas.microsoft.com/office/drawing/2014/main" id="{5AB4C925-9008-3CB0-F53A-5313D549BA2A}"/>
              </a:ext>
            </a:extLst>
          </p:cNvPr>
          <p:cNvSpPr txBox="1"/>
          <p:nvPr/>
        </p:nvSpPr>
        <p:spPr>
          <a:xfrm>
            <a:off x="122337" y="2673258"/>
            <a:ext cx="5212271" cy="646331"/>
          </a:xfrm>
          <a:prstGeom prst="rect">
            <a:avLst/>
          </a:prstGeom>
          <a:solidFill>
            <a:srgbClr val="0070C0"/>
          </a:solidFill>
        </p:spPr>
        <p:txBody>
          <a:bodyPr wrap="square">
            <a:spAutoFit/>
          </a:bodyPr>
          <a:lstStyle/>
          <a:p>
            <a:pPr defTabSz="914367">
              <a:spcAft>
                <a:spcPts val="1200"/>
              </a:spcAf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Reduce time and complexity for employees and vendor facing helpdesk services </a:t>
            </a:r>
            <a:r>
              <a:rPr lang="en-US" sz="1800">
                <a:solidFill>
                  <a:srgbClr val="FFFFFF"/>
                </a:solidFill>
                <a:latin typeface="Segoe UI Semibold"/>
                <a:cs typeface="Segoe UI" pitchFamily="34" charset="0"/>
              </a:rPr>
              <a:t>using </a:t>
            </a: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Entra ID</a:t>
            </a:r>
          </a:p>
        </p:txBody>
      </p:sp>
      <p:sp>
        <p:nvSpPr>
          <p:cNvPr id="75" name="Oval 74">
            <a:extLst>
              <a:ext uri="{FF2B5EF4-FFF2-40B4-BE49-F238E27FC236}">
                <a16:creationId xmlns:a16="http://schemas.microsoft.com/office/drawing/2014/main" id="{393A1780-807B-57A3-1A36-C4116BD948BA}"/>
              </a:ext>
              <a:ext uri="{C183D7F6-B498-43B3-948B-1728B52AA6E4}">
                <adec:decorative xmlns:adec="http://schemas.microsoft.com/office/drawing/2017/decorative" val="1"/>
              </a:ext>
            </a:extLst>
          </p:cNvPr>
          <p:cNvSpPr/>
          <p:nvPr/>
        </p:nvSpPr>
        <p:spPr bwMode="auto">
          <a:xfrm>
            <a:off x="5347386" y="3801630"/>
            <a:ext cx="582196" cy="582196"/>
          </a:xfrm>
          <a:prstGeom prst="ellipse">
            <a:avLst/>
          </a:prstGeom>
          <a:solidFill>
            <a:schemeClr val="bg1"/>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TextBox 75">
            <a:extLst>
              <a:ext uri="{FF2B5EF4-FFF2-40B4-BE49-F238E27FC236}">
                <a16:creationId xmlns:a16="http://schemas.microsoft.com/office/drawing/2014/main" id="{7A49E8F8-7DD3-E186-8897-76E29F2A20A1}"/>
              </a:ext>
            </a:extLst>
          </p:cNvPr>
          <p:cNvSpPr txBox="1"/>
          <p:nvPr/>
        </p:nvSpPr>
        <p:spPr>
          <a:xfrm>
            <a:off x="5403608" y="3929845"/>
            <a:ext cx="503959" cy="369332"/>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800">
                <a:solidFill>
                  <a:srgbClr val="000000"/>
                </a:solidFill>
                <a:latin typeface="Segoe UI"/>
                <a:ea typeface="Segoe UI" pitchFamily="34" charset="0"/>
                <a:cs typeface="Segoe UI" pitchFamily="34" charset="0"/>
              </a:rPr>
              <a:t>3</a:t>
            </a:r>
            <a:endParaRPr kumimoji="0" lang="en-US" sz="18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612334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1" nodeType="withEffect">
                                  <p:stCondLst>
                                    <p:cond delay="25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1" nodeType="withEffect">
                                  <p:stCondLst>
                                    <p:cond delay="100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8">
                                            <p:txEl>
                                              <p:pRg st="0" end="0"/>
                                            </p:txEl>
                                          </p:spTgt>
                                        </p:tgtEl>
                                        <p:attrNameLst>
                                          <p:attrName>style.visibility</p:attrName>
                                        </p:attrNameLst>
                                      </p:cBhvr>
                                      <p:to>
                                        <p:strVal val="visible"/>
                                      </p:to>
                                    </p:set>
                                    <p:animEffect transition="in" filter="fade">
                                      <p:cBhvr>
                                        <p:cTn id="19" dur="500"/>
                                        <p:tgtEl>
                                          <p:spTgt spid="58">
                                            <p:txEl>
                                              <p:pRg st="0" end="0"/>
                                            </p:txEl>
                                          </p:spTgt>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59">
                                            <p:txEl>
                                              <p:pRg st="0" end="0"/>
                                            </p:txEl>
                                          </p:spTgt>
                                        </p:tgtEl>
                                        <p:attrNameLst>
                                          <p:attrName>style.visibility</p:attrName>
                                        </p:attrNameLst>
                                      </p:cBhvr>
                                      <p:to>
                                        <p:strVal val="visible"/>
                                      </p:to>
                                    </p:set>
                                    <p:animEffect transition="in" filter="fade">
                                      <p:cBhvr>
                                        <p:cTn id="22" dur="500"/>
                                        <p:tgtEl>
                                          <p:spTgt spid="59">
                                            <p:txEl>
                                              <p:pRg st="0" end="0"/>
                                            </p:txEl>
                                          </p:spTgt>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60">
                                            <p:txEl>
                                              <p:pRg st="0" end="0"/>
                                            </p:txEl>
                                          </p:spTgt>
                                        </p:tgtEl>
                                        <p:attrNameLst>
                                          <p:attrName>style.visibility</p:attrName>
                                        </p:attrNameLst>
                                      </p:cBhvr>
                                      <p:to>
                                        <p:strVal val="visible"/>
                                      </p:to>
                                    </p:set>
                                    <p:animEffect transition="in" filter="fade">
                                      <p:cBhvr>
                                        <p:cTn id="25" dur="500"/>
                                        <p:tgtEl>
                                          <p:spTgt spid="60">
                                            <p:txEl>
                                              <p:pRg st="0" end="0"/>
                                            </p:txEl>
                                          </p:spTgt>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69">
                                            <p:txEl>
                                              <p:pRg st="0" end="0"/>
                                            </p:txEl>
                                          </p:spTgt>
                                        </p:tgtEl>
                                        <p:attrNameLst>
                                          <p:attrName>style.visibility</p:attrName>
                                        </p:attrNameLst>
                                      </p:cBhvr>
                                      <p:to>
                                        <p:strVal val="visible"/>
                                      </p:to>
                                    </p:set>
                                    <p:animEffect transition="in" filter="fade">
                                      <p:cBhvr>
                                        <p:cTn id="28" dur="500"/>
                                        <p:tgtEl>
                                          <p:spTgt spid="69">
                                            <p:txEl>
                                              <p:pRg st="0" end="0"/>
                                            </p:txEl>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62">
                                            <p:txEl>
                                              <p:pRg st="0" end="0"/>
                                            </p:txEl>
                                          </p:spTgt>
                                        </p:tgtEl>
                                        <p:attrNameLst>
                                          <p:attrName>style.visibility</p:attrName>
                                        </p:attrNameLst>
                                      </p:cBhvr>
                                      <p:to>
                                        <p:strVal val="visible"/>
                                      </p:to>
                                    </p:set>
                                    <p:animEffect transition="in" filter="fade">
                                      <p:cBhvr>
                                        <p:cTn id="31" dur="500"/>
                                        <p:tgtEl>
                                          <p:spTgt spid="62">
                                            <p:txEl>
                                              <p:pRg st="0" end="0"/>
                                            </p:txEl>
                                          </p:spTgt>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61">
                                            <p:txEl>
                                              <p:pRg st="0" end="0"/>
                                            </p:txEl>
                                          </p:spTgt>
                                        </p:tgtEl>
                                        <p:attrNameLst>
                                          <p:attrName>style.visibility</p:attrName>
                                        </p:attrNameLst>
                                      </p:cBhvr>
                                      <p:to>
                                        <p:strVal val="visible"/>
                                      </p:to>
                                    </p:set>
                                    <p:animEffect transition="in" filter="fade">
                                      <p:cBhvr>
                                        <p:cTn id="34" dur="500"/>
                                        <p:tgtEl>
                                          <p:spTgt spid="61">
                                            <p:txEl>
                                              <p:pRg st="0" end="0"/>
                                            </p:txEl>
                                          </p:spTgt>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63">
                                            <p:txEl>
                                              <p:pRg st="0" end="0"/>
                                            </p:txEl>
                                          </p:spTgt>
                                        </p:tgtEl>
                                        <p:attrNameLst>
                                          <p:attrName>style.visibility</p:attrName>
                                        </p:attrNameLst>
                                      </p:cBhvr>
                                      <p:to>
                                        <p:strVal val="visible"/>
                                      </p:to>
                                    </p:set>
                                    <p:animEffect transition="in" filter="fade">
                                      <p:cBhvr>
                                        <p:cTn id="37" dur="500"/>
                                        <p:tgtEl>
                                          <p:spTgt spid="63">
                                            <p:txEl>
                                              <p:pRg st="0" end="0"/>
                                            </p:txEl>
                                          </p:spTgt>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64">
                                            <p:txEl>
                                              <p:pRg st="0" end="0"/>
                                            </p:txEl>
                                          </p:spTgt>
                                        </p:tgtEl>
                                        <p:attrNameLst>
                                          <p:attrName>style.visibility</p:attrName>
                                        </p:attrNameLst>
                                      </p:cBhvr>
                                      <p:to>
                                        <p:strVal val="visible"/>
                                      </p:to>
                                    </p:set>
                                    <p:animEffect transition="in" filter="fade">
                                      <p:cBhvr>
                                        <p:cTn id="40" dur="500"/>
                                        <p:tgtEl>
                                          <p:spTgt spid="64">
                                            <p:txEl>
                                              <p:pRg st="0" end="0"/>
                                            </p:txEl>
                                          </p:spTgt>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67">
                                            <p:txEl>
                                              <p:pRg st="0" end="0"/>
                                            </p:txEl>
                                          </p:spTgt>
                                        </p:tgtEl>
                                        <p:attrNameLst>
                                          <p:attrName>style.visibility</p:attrName>
                                        </p:attrNameLst>
                                      </p:cBhvr>
                                      <p:to>
                                        <p:strVal val="visible"/>
                                      </p:to>
                                    </p:set>
                                    <p:animEffect transition="in" filter="fade">
                                      <p:cBhvr>
                                        <p:cTn id="43" dur="500"/>
                                        <p:tgtEl>
                                          <p:spTgt spid="67">
                                            <p:txEl>
                                              <p:pRg st="0" end="0"/>
                                            </p:txEl>
                                          </p:spTgt>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68">
                                            <p:txEl>
                                              <p:pRg st="0" end="0"/>
                                            </p:txEl>
                                          </p:spTgt>
                                        </p:tgtEl>
                                        <p:attrNameLst>
                                          <p:attrName>style.visibility</p:attrName>
                                        </p:attrNameLst>
                                      </p:cBhvr>
                                      <p:to>
                                        <p:strVal val="visible"/>
                                      </p:to>
                                    </p:set>
                                    <p:animEffect transition="in" filter="fade">
                                      <p:cBhvr>
                                        <p:cTn id="46" dur="500"/>
                                        <p:tgtEl>
                                          <p:spTgt spid="68">
                                            <p:txEl>
                                              <p:pRg st="0" end="0"/>
                                            </p:txEl>
                                          </p:spTgt>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grpId="1" nodeType="withEffect">
                                  <p:stCondLst>
                                    <p:cond delay="50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71"/>
                                        </p:tgtEl>
                                        <p:attrNameLst>
                                          <p:attrName>style.visibility</p:attrName>
                                        </p:attrNameLst>
                                      </p:cBhvr>
                                      <p:to>
                                        <p:strVal val="visible"/>
                                      </p:to>
                                    </p:set>
                                    <p:animEffect transition="in" filter="fade">
                                      <p:cBhvr>
                                        <p:cTn id="58" dur="500"/>
                                        <p:tgtEl>
                                          <p:spTgt spid="71"/>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76"/>
                                        </p:tgtEl>
                                        <p:attrNameLst>
                                          <p:attrName>style.visibility</p:attrName>
                                        </p:attrNameLst>
                                      </p:cBhvr>
                                      <p:to>
                                        <p:strVal val="visible"/>
                                      </p:to>
                                    </p:set>
                                    <p:animEffect transition="in" filter="fade">
                                      <p:cBhvr>
                                        <p:cTn id="61" dur="500"/>
                                        <p:tgtEl>
                                          <p:spTgt spid="76"/>
                                        </p:tgtEl>
                                      </p:cBhvr>
                                    </p:animEffect>
                                  </p:childTnLst>
                                </p:cTn>
                              </p:par>
                              <p:par>
                                <p:cTn id="62" presetID="10" presetClass="entr" presetSubtype="0" fill="hold" grpId="0" nodeType="withEffect">
                                  <p:stCondLst>
                                    <p:cond delay="50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5" grpId="0" animBg="1"/>
      <p:bldP spid="45" grpId="1" animBg="1"/>
      <p:bldP spid="48" grpId="0" animBg="1"/>
      <p:bldP spid="48" grpId="1" animBg="1"/>
      <p:bldP spid="57" grpId="0"/>
      <p:bldP spid="58" grpId="0" build="p"/>
      <p:bldP spid="59" grpId="0" build="p"/>
      <p:bldP spid="60" grpId="0" build="p"/>
      <p:bldP spid="61" grpId="0" build="p"/>
      <p:bldP spid="62" grpId="0" build="p"/>
      <p:bldP spid="63" grpId="0" build="p"/>
      <p:bldP spid="64" grpId="0" build="p"/>
      <p:bldP spid="67" grpId="0" build="p"/>
      <p:bldP spid="68" grpId="0" build="p"/>
      <p:bldP spid="69" grpId="0" build="p"/>
      <p:bldP spid="70" grpId="0"/>
      <p:bldP spid="71" grpId="0"/>
      <p:bldP spid="7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51EE5A-4820-3327-1A84-0DBD4283FBB3}"/>
              </a:ext>
            </a:extLst>
          </p:cNvPr>
          <p:cNvSpPr>
            <a:spLocks noGrp="1"/>
          </p:cNvSpPr>
          <p:nvPr>
            <p:ph type="title"/>
          </p:nvPr>
        </p:nvSpPr>
        <p:spPr>
          <a:xfrm>
            <a:off x="1370804" y="2941968"/>
            <a:ext cx="7477989" cy="3535032"/>
          </a:xfrm>
        </p:spPr>
        <p:txBody>
          <a:bodyPr/>
          <a:lstStyle/>
          <a:p>
            <a:r>
              <a:rPr lang="en-GB" dirty="0"/>
              <a:t>Appendix</a:t>
            </a:r>
          </a:p>
        </p:txBody>
      </p:sp>
      <p:sp>
        <p:nvSpPr>
          <p:cNvPr id="3" name="Footer Placeholder 2">
            <a:extLst>
              <a:ext uri="{FF2B5EF4-FFF2-40B4-BE49-F238E27FC236}">
                <a16:creationId xmlns:a16="http://schemas.microsoft.com/office/drawing/2014/main" id="{80677D25-0296-190D-121E-F03A5AB8D57B}"/>
              </a:ext>
            </a:extLst>
          </p:cNvPr>
          <p:cNvSpPr>
            <a:spLocks noGrp="1"/>
          </p:cNvSpPr>
          <p:nvPr>
            <p:ph type="ftr" sz="quarter" idx="4294967295"/>
          </p:nvPr>
        </p:nvSpPr>
        <p:spPr>
          <a:xfrm>
            <a:off x="0" y="6477000"/>
            <a:ext cx="4114800" cy="123825"/>
          </a:xfrm>
        </p:spPr>
        <p:txBody>
          <a:bodyPr/>
          <a:lstStyle/>
          <a:p>
            <a:endParaRPr lang="en-US" dirty="0"/>
          </a:p>
        </p:txBody>
      </p:sp>
    </p:spTree>
    <p:extLst>
      <p:ext uri="{BB962C8B-B14F-4D97-AF65-F5344CB8AC3E}">
        <p14:creationId xmlns:p14="http://schemas.microsoft.com/office/powerpoint/2010/main" val="225384005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A7EF607-8A65-BD46-9AAE-DB6926D21B8E}"/>
              </a:ext>
            </a:extLst>
          </p:cNvPr>
          <p:cNvSpPr>
            <a:spLocks noGrp="1"/>
          </p:cNvSpPr>
          <p:nvPr>
            <p:ph type="title"/>
          </p:nvPr>
        </p:nvSpPr>
        <p:spPr>
          <a:xfrm>
            <a:off x="206617" y="205932"/>
            <a:ext cx="11018520" cy="553998"/>
          </a:xfrm>
        </p:spPr>
        <p:txBody>
          <a:bodyPr/>
          <a:lstStyle/>
          <a:p>
            <a:pPr algn="l"/>
            <a:r>
              <a:rPr lang="en-US">
                <a:latin typeface="+mj-lt"/>
              </a:rPr>
              <a:t>Scenarios for Workforce</a:t>
            </a:r>
          </a:p>
        </p:txBody>
      </p:sp>
      <p:sp>
        <p:nvSpPr>
          <p:cNvPr id="8" name="Text Placeholder 7">
            <a:extLst>
              <a:ext uri="{FF2B5EF4-FFF2-40B4-BE49-F238E27FC236}">
                <a16:creationId xmlns:a16="http://schemas.microsoft.com/office/drawing/2014/main" id="{F9E69964-C932-45DD-A490-A56C7EA79326}"/>
              </a:ext>
            </a:extLst>
          </p:cNvPr>
          <p:cNvSpPr>
            <a:spLocks noGrp="1"/>
          </p:cNvSpPr>
          <p:nvPr>
            <p:ph type="body" sz="quarter" idx="16"/>
          </p:nvPr>
        </p:nvSpPr>
        <p:spPr>
          <a:xfrm>
            <a:off x="579120" y="4999916"/>
            <a:ext cx="3475037" cy="1969770"/>
          </a:xfrm>
        </p:spPr>
        <p:txBody>
          <a:bodyPr vert="horz" wrap="square" lIns="0" tIns="0" rIns="0" bIns="0" rtlCol="0">
            <a:spAutoFit/>
          </a:bodyPr>
          <a:lstStyle/>
          <a:p>
            <a:pPr marL="342900" indent="-342900" algn="l">
              <a:spcAft>
                <a:spcPts val="600"/>
              </a:spcAft>
              <a:buFont typeface="Arial" panose="020B0604020202020204" pitchFamily="34" charset="0"/>
              <a:buChar char="•"/>
            </a:pPr>
            <a:r>
              <a:rPr lang="en-US">
                <a:latin typeface="+mn-lt"/>
              </a:rPr>
              <a:t>Identity verification</a:t>
            </a:r>
          </a:p>
          <a:p>
            <a:pPr marL="342900" indent="-342900" algn="l">
              <a:spcAft>
                <a:spcPts val="600"/>
              </a:spcAft>
              <a:buFont typeface="Arial" panose="020B0604020202020204" pitchFamily="34" charset="0"/>
              <a:buChar char="•"/>
            </a:pPr>
            <a:r>
              <a:rPr lang="en-US">
                <a:latin typeface="+mn-lt"/>
              </a:rPr>
              <a:t>Workplace credentials / employee ID</a:t>
            </a:r>
          </a:p>
          <a:p>
            <a:pPr marL="342900" indent="-342900" algn="l">
              <a:spcAft>
                <a:spcPts val="600"/>
              </a:spcAft>
              <a:buFont typeface="Arial" panose="020B0604020202020204" pitchFamily="34" charset="0"/>
              <a:buChar char="•"/>
            </a:pPr>
            <a:r>
              <a:rPr lang="en-US">
                <a:latin typeface="+mn-lt"/>
              </a:rPr>
              <a:t>Benefits onboarding</a:t>
            </a:r>
          </a:p>
          <a:p>
            <a:pPr marL="342900" indent="-342900" algn="l">
              <a:spcAft>
                <a:spcPts val="600"/>
              </a:spcAft>
              <a:buFont typeface="Arial" panose="020B0604020202020204" pitchFamily="34" charset="0"/>
              <a:buChar char="•"/>
            </a:pPr>
            <a:r>
              <a:rPr lang="en-US">
                <a:latin typeface="+mn-lt"/>
              </a:rPr>
              <a:t>Access</a:t>
            </a:r>
          </a:p>
          <a:p>
            <a:pPr marL="342900" indent="-342900" algn="l">
              <a:spcAft>
                <a:spcPts val="600"/>
              </a:spcAft>
              <a:buFont typeface="Arial" panose="020B0604020202020204" pitchFamily="34" charset="0"/>
              <a:buChar char="•"/>
            </a:pPr>
            <a:endParaRPr lang="en-US">
              <a:latin typeface="+mn-lt"/>
            </a:endParaRPr>
          </a:p>
        </p:txBody>
      </p:sp>
      <p:pic>
        <p:nvPicPr>
          <p:cNvPr id="11" name="Picture 17" descr="Mixed raced employees">
            <a:extLst>
              <a:ext uri="{FF2B5EF4-FFF2-40B4-BE49-F238E27FC236}">
                <a16:creationId xmlns:a16="http://schemas.microsoft.com/office/drawing/2014/main" id="{CE231F3B-2A19-4DA8-A276-BA6CA17CF61D}"/>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l="21591" r="21591"/>
          <a:stretch/>
        </p:blipFill>
        <p:spPr>
          <a:xfrm>
            <a:off x="579120" y="1357181"/>
            <a:ext cx="3474720" cy="3474720"/>
          </a:xfrm>
          <a:prstGeom prst="rect">
            <a:avLst/>
          </a:prstGeom>
          <a:noFill/>
        </p:spPr>
      </p:pic>
      <p:sp>
        <p:nvSpPr>
          <p:cNvPr id="9" name="Text Placeholder 8">
            <a:extLst>
              <a:ext uri="{FF2B5EF4-FFF2-40B4-BE49-F238E27FC236}">
                <a16:creationId xmlns:a16="http://schemas.microsoft.com/office/drawing/2014/main" id="{D6CD5101-FEC1-468D-A26C-E8FA56F661AB}"/>
              </a:ext>
            </a:extLst>
          </p:cNvPr>
          <p:cNvSpPr>
            <a:spLocks noGrp="1"/>
          </p:cNvSpPr>
          <p:nvPr>
            <p:ph type="body" sz="quarter" idx="17"/>
          </p:nvPr>
        </p:nvSpPr>
        <p:spPr>
          <a:xfrm>
            <a:off x="4355147" y="4999916"/>
            <a:ext cx="3475037" cy="2046714"/>
          </a:xfrm>
        </p:spPr>
        <p:txBody>
          <a:bodyPr/>
          <a:lstStyle/>
          <a:p>
            <a:pPr marL="342900" indent="-342900" algn="l">
              <a:spcAft>
                <a:spcPts val="600"/>
              </a:spcAft>
              <a:buFont typeface="Arial" panose="020B0604020202020204" pitchFamily="34" charset="0"/>
              <a:buChar char="•"/>
            </a:pPr>
            <a:r>
              <a:rPr lang="en-US">
                <a:latin typeface="+mn-lt"/>
              </a:rPr>
              <a:t>Annual Benefits</a:t>
            </a:r>
          </a:p>
          <a:p>
            <a:pPr marL="342900" indent="-342900" algn="l">
              <a:spcAft>
                <a:spcPts val="600"/>
              </a:spcAft>
              <a:buFont typeface="Arial" panose="020B0604020202020204" pitchFamily="34" charset="0"/>
              <a:buChar char="•"/>
            </a:pPr>
            <a:r>
              <a:rPr lang="en-US">
                <a:latin typeface="+mn-lt"/>
              </a:rPr>
              <a:t>Employee Discounts</a:t>
            </a:r>
          </a:p>
          <a:p>
            <a:pPr marL="342900" indent="-342900" algn="l">
              <a:spcAft>
                <a:spcPts val="600"/>
              </a:spcAft>
              <a:buFont typeface="Arial" panose="020B0604020202020204" pitchFamily="34" charset="0"/>
              <a:buChar char="•"/>
            </a:pPr>
            <a:r>
              <a:rPr lang="en-US">
                <a:latin typeface="+mn-lt"/>
              </a:rPr>
              <a:t>Business to Business </a:t>
            </a:r>
          </a:p>
          <a:p>
            <a:pPr marL="342900" indent="-342900" algn="l">
              <a:spcAft>
                <a:spcPts val="600"/>
              </a:spcAft>
              <a:buFont typeface="Arial" panose="020B0604020202020204" pitchFamily="34" charset="0"/>
              <a:buChar char="•"/>
            </a:pPr>
            <a:r>
              <a:rPr lang="en-US">
                <a:latin typeface="+mn-lt"/>
              </a:rPr>
              <a:t>Business to Contractor</a:t>
            </a:r>
          </a:p>
          <a:p>
            <a:pPr marL="342900" indent="-342900" algn="l">
              <a:spcAft>
                <a:spcPts val="600"/>
              </a:spcAft>
              <a:buFont typeface="Arial" panose="020B0604020202020204" pitchFamily="34" charset="0"/>
              <a:buChar char="•"/>
            </a:pPr>
            <a:r>
              <a:rPr lang="en-US">
                <a:latin typeface="+mn-lt"/>
              </a:rPr>
              <a:t>IT helpdesk support</a:t>
            </a:r>
          </a:p>
          <a:p>
            <a:pPr marL="342900" indent="-342900" algn="l">
              <a:spcAft>
                <a:spcPts val="600"/>
              </a:spcAft>
              <a:buFont typeface="Arial" panose="020B0604020202020204" pitchFamily="34" charset="0"/>
              <a:buChar char="•"/>
            </a:pPr>
            <a:endParaRPr lang="en-US">
              <a:latin typeface="+mn-lt"/>
            </a:endParaRPr>
          </a:p>
        </p:txBody>
      </p:sp>
      <p:pic>
        <p:nvPicPr>
          <p:cNvPr id="12" name="Picture 17">
            <a:extLst>
              <a:ext uri="{FF2B5EF4-FFF2-40B4-BE49-F238E27FC236}">
                <a16:creationId xmlns:a16="http://schemas.microsoft.com/office/drawing/2014/main" id="{BD48CB13-702A-4259-AFD3-BEACDD0A5EDD}"/>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4" cstate="hqprint">
            <a:extLst>
              <a:ext uri="{28A0092B-C50C-407E-A947-70E740481C1C}">
                <a14:useLocalDpi xmlns:a14="http://schemas.microsoft.com/office/drawing/2010/main"/>
              </a:ext>
            </a:extLst>
          </a:blip>
          <a:srcRect l="21584" r="21584"/>
          <a:stretch/>
        </p:blipFill>
        <p:spPr>
          <a:xfrm>
            <a:off x="4355591" y="1357181"/>
            <a:ext cx="3474720" cy="3474720"/>
          </a:xfrm>
          <a:prstGeom prst="rect">
            <a:avLst/>
          </a:prstGeom>
          <a:noFill/>
        </p:spPr>
      </p:pic>
      <p:sp>
        <p:nvSpPr>
          <p:cNvPr id="10" name="Text Placeholder 9">
            <a:extLst>
              <a:ext uri="{FF2B5EF4-FFF2-40B4-BE49-F238E27FC236}">
                <a16:creationId xmlns:a16="http://schemas.microsoft.com/office/drawing/2014/main" id="{458812E7-447B-4033-8A5E-4FEF12326353}"/>
              </a:ext>
            </a:extLst>
          </p:cNvPr>
          <p:cNvSpPr>
            <a:spLocks noGrp="1"/>
          </p:cNvSpPr>
          <p:nvPr>
            <p:ph type="body" sz="quarter" idx="18"/>
          </p:nvPr>
        </p:nvSpPr>
        <p:spPr>
          <a:xfrm>
            <a:off x="8130858" y="4999916"/>
            <a:ext cx="3475037" cy="1338828"/>
          </a:xfrm>
        </p:spPr>
        <p:txBody>
          <a:bodyPr vert="horz" wrap="square" lIns="0" tIns="0" rIns="0" bIns="0" rtlCol="0">
            <a:spAutoFit/>
          </a:bodyPr>
          <a:lstStyle/>
          <a:p>
            <a:pPr marL="342900" indent="-342900" algn="l">
              <a:spcAft>
                <a:spcPts val="600"/>
              </a:spcAft>
              <a:buFont typeface="Arial" panose="020B0604020202020204" pitchFamily="34" charset="0"/>
              <a:buChar char="•"/>
            </a:pPr>
            <a:r>
              <a:rPr lang="en-US">
                <a:latin typeface="+mn-lt"/>
              </a:rPr>
              <a:t>Last Day at Employer</a:t>
            </a:r>
          </a:p>
          <a:p>
            <a:pPr marL="342900" indent="-342900" algn="l">
              <a:spcAft>
                <a:spcPts val="600"/>
              </a:spcAft>
              <a:buFont typeface="Arial" panose="020B0604020202020204" pitchFamily="34" charset="0"/>
              <a:buChar char="•"/>
            </a:pPr>
            <a:r>
              <a:rPr lang="en-US">
                <a:latin typeface="+mn-lt"/>
              </a:rPr>
              <a:t>Alumni Benefits</a:t>
            </a:r>
          </a:p>
          <a:p>
            <a:pPr marL="342900" indent="-342900" algn="l">
              <a:spcAft>
                <a:spcPts val="600"/>
              </a:spcAft>
              <a:buFont typeface="Arial" panose="020B0604020202020204" pitchFamily="34" charset="0"/>
              <a:buChar char="•"/>
            </a:pPr>
            <a:r>
              <a:rPr lang="en-US">
                <a:latin typeface="+mn-lt"/>
              </a:rPr>
              <a:t>Proof of Employment</a:t>
            </a:r>
          </a:p>
          <a:p>
            <a:pPr marL="342900" indent="-342900" algn="l">
              <a:spcAft>
                <a:spcPts val="600"/>
              </a:spcAft>
              <a:buFont typeface="Arial" panose="020B0604020202020204" pitchFamily="34" charset="0"/>
              <a:buChar char="•"/>
            </a:pPr>
            <a:r>
              <a:rPr lang="en-US">
                <a:latin typeface="+mn-lt"/>
              </a:rPr>
              <a:t>List of Certifications</a:t>
            </a:r>
          </a:p>
        </p:txBody>
      </p:sp>
      <p:pic>
        <p:nvPicPr>
          <p:cNvPr id="13" name="Picture 17" descr="Businessmen shaking hands">
            <a:extLst>
              <a:ext uri="{FF2B5EF4-FFF2-40B4-BE49-F238E27FC236}">
                <a16:creationId xmlns:a16="http://schemas.microsoft.com/office/drawing/2014/main" id="{F6F7FE8A-7246-4C2F-91CF-AB9D2BE0D6A4}"/>
              </a:ext>
            </a:extLst>
          </p:cNvPr>
          <p:cNvPicPr>
            <a:picLocks noGrp="1" noChangeAspect="1"/>
          </p:cNvPicPr>
          <p:nvPr>
            <p:ph type="pic" sz="quarter" idx="15"/>
          </p:nvPr>
        </p:nvPicPr>
        <p:blipFill rotWithShape="1">
          <a:blip r:embed="rId5" cstate="hqprint">
            <a:extLst>
              <a:ext uri="{28A0092B-C50C-407E-A947-70E740481C1C}">
                <a14:useLocalDpi xmlns:a14="http://schemas.microsoft.com/office/drawing/2010/main"/>
              </a:ext>
            </a:extLst>
          </a:blip>
          <a:srcRect l="21604" r="21604"/>
          <a:stretch/>
        </p:blipFill>
        <p:spPr>
          <a:xfrm>
            <a:off x="8297433" y="1357181"/>
            <a:ext cx="3474720" cy="3474720"/>
          </a:xfrm>
          <a:prstGeom prst="rect">
            <a:avLst/>
          </a:prstGeom>
          <a:noFill/>
        </p:spPr>
      </p:pic>
      <p:sp>
        <p:nvSpPr>
          <p:cNvPr id="4" name="Text Placeholder 6">
            <a:extLst>
              <a:ext uri="{FF2B5EF4-FFF2-40B4-BE49-F238E27FC236}">
                <a16:creationId xmlns:a16="http://schemas.microsoft.com/office/drawing/2014/main" id="{DD32B058-2D3E-4459-A685-32B9F74A6085}"/>
              </a:ext>
            </a:extLst>
          </p:cNvPr>
          <p:cNvSpPr txBox="1">
            <a:spLocks/>
          </p:cNvSpPr>
          <p:nvPr/>
        </p:nvSpPr>
        <p:spPr>
          <a:xfrm>
            <a:off x="4291214" y="848200"/>
            <a:ext cx="3610126" cy="508981"/>
          </a:xfrm>
          <a:prstGeom prst="rect">
            <a:avLst/>
          </a:prstGeom>
          <a:noFill/>
        </p:spPr>
        <p:txBody>
          <a:bodyPr vert="horz" wrap="square" lIns="137160" tIns="0" rIns="137160" bIns="0" rtlCol="0" anchor="ctr">
            <a:normAutofit/>
          </a:bodyPr>
          <a:lstStyle>
            <a:defPPr>
              <a:defRPr lang="en-US"/>
            </a:defPPr>
            <a:lvl1pPr marR="0" indent="0" algn="ctr" defTabSz="932742" fontAlgn="auto">
              <a:lnSpc>
                <a:spcPct val="90000"/>
              </a:lnSpc>
              <a:spcBef>
                <a:spcPts val="200"/>
              </a:spcBef>
              <a:spcAft>
                <a:spcPts val="0"/>
              </a:spcAft>
              <a:buClrTx/>
              <a:buSzPct val="90000"/>
              <a:buFontTx/>
              <a:buNone/>
              <a:tabLst/>
              <a:defRPr sz="2000" b="0" i="0" spc="0" baseline="0">
                <a:latin typeface="+mj-lt"/>
                <a:cs typeface="Segoe UI" panose="020B0502040204020203" pitchFamily="34" charset="0"/>
              </a:defRPr>
            </a:lvl1pPr>
            <a:lvl2pPr marL="227013" marR="0" indent="-227013" defTabSz="932742" fontAlgn="auto">
              <a:lnSpc>
                <a:spcPct val="90000"/>
              </a:lnSpc>
              <a:spcBef>
                <a:spcPts val="200"/>
              </a:spcBef>
              <a:spcAft>
                <a:spcPts val="0"/>
              </a:spcAft>
              <a:buClrTx/>
              <a:buSzPct val="100000"/>
              <a:buFont typeface="Arial" panose="020B0604020202020204" pitchFamily="34" charset="0"/>
              <a:buChar char="•"/>
              <a:tabLst/>
              <a:defRPr sz="2353" b="0" i="0" spc="0" baseline="0">
                <a:gradFill>
                  <a:gsLst>
                    <a:gs pos="1250">
                      <a:schemeClr val="tx1"/>
                    </a:gs>
                    <a:gs pos="100000">
                      <a:schemeClr val="tx1"/>
                    </a:gs>
                  </a:gsLst>
                  <a:lin ang="5400000" scaled="0"/>
                </a:gradFill>
                <a:latin typeface="+mj-lt"/>
              </a:defRPr>
            </a:lvl2pPr>
            <a:lvl3pPr marL="461963" marR="0" indent="-234950" defTabSz="932742" fontAlgn="auto">
              <a:lnSpc>
                <a:spcPct val="90000"/>
              </a:lnSpc>
              <a:spcBef>
                <a:spcPts val="200"/>
              </a:spcBef>
              <a:spcAft>
                <a:spcPts val="0"/>
              </a:spcAft>
              <a:buClrTx/>
              <a:buSzPct val="100000"/>
              <a:buFont typeface="Arial" panose="020B0604020202020204" pitchFamily="34" charset="0"/>
              <a:buChar char="•"/>
              <a:tabLst/>
              <a:defRPr sz="2353" b="0" i="0" spc="0" baseline="0">
                <a:gradFill>
                  <a:gsLst>
                    <a:gs pos="1250">
                      <a:schemeClr val="tx1"/>
                    </a:gs>
                    <a:gs pos="100000">
                      <a:schemeClr val="tx1"/>
                    </a:gs>
                  </a:gsLst>
                  <a:lin ang="5400000" scaled="0"/>
                </a:gradFill>
                <a:latin typeface="+mj-lt"/>
              </a:defRPr>
            </a:lvl3pPr>
            <a:lvl4pPr marL="687388" marR="0" indent="-225425" defTabSz="932742" fontAlgn="auto">
              <a:lnSpc>
                <a:spcPct val="90000"/>
              </a:lnSpc>
              <a:spcBef>
                <a:spcPts val="200"/>
              </a:spcBef>
              <a:spcAft>
                <a:spcPts val="0"/>
              </a:spcAft>
              <a:buClrTx/>
              <a:buSzPct val="100000"/>
              <a:buFont typeface="Arial" panose="020B0604020202020204" pitchFamily="34" charset="0"/>
              <a:buChar char="•"/>
              <a:tabLst/>
              <a:defRPr sz="2353" b="0" i="0" spc="0" baseline="0">
                <a:gradFill>
                  <a:gsLst>
                    <a:gs pos="1250">
                      <a:schemeClr val="tx1"/>
                    </a:gs>
                    <a:gs pos="100000">
                      <a:schemeClr val="tx1"/>
                    </a:gs>
                  </a:gsLst>
                  <a:lin ang="5400000" scaled="0"/>
                </a:gradFill>
                <a:latin typeface="+mj-lt"/>
              </a:defRPr>
            </a:lvl4pPr>
            <a:lvl5pPr marL="914400" marR="0" indent="-227013" defTabSz="932742" fontAlgn="auto">
              <a:lnSpc>
                <a:spcPct val="90000"/>
              </a:lnSpc>
              <a:spcBef>
                <a:spcPts val="200"/>
              </a:spcBef>
              <a:spcAft>
                <a:spcPts val="0"/>
              </a:spcAft>
              <a:buClrTx/>
              <a:buSzPct val="100000"/>
              <a:buFont typeface="Arial" panose="020B0604020202020204" pitchFamily="34" charset="0"/>
              <a:buChar char="•"/>
              <a:tabLst/>
              <a:defRPr sz="2353" b="0" i="0" spc="0" baseline="0">
                <a:gradFill>
                  <a:gsLst>
                    <a:gs pos="1250">
                      <a:schemeClr val="tx1"/>
                    </a:gs>
                    <a:gs pos="100000">
                      <a:schemeClr val="tx1"/>
                    </a:gs>
                  </a:gsLst>
                  <a:lin ang="5400000" scaled="0"/>
                </a:gradFill>
                <a:latin typeface="+mj-lt"/>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90000"/>
              </a:lnSpc>
              <a:spcBef>
                <a:spcPts val="200"/>
              </a:spcBef>
              <a:spcAft>
                <a:spcPts val="0"/>
              </a:spcAft>
              <a:buClrTx/>
              <a:buSzPct val="90000"/>
              <a:buFontTx/>
              <a:buNone/>
              <a:tabLst/>
              <a:defRPr/>
            </a:pPr>
            <a:r>
              <a:rPr kumimoji="0" lang="en-US" sz="20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t>At Work</a:t>
            </a:r>
          </a:p>
        </p:txBody>
      </p:sp>
      <p:sp>
        <p:nvSpPr>
          <p:cNvPr id="31" name="Text Placeholder 2">
            <a:extLst>
              <a:ext uri="{FF2B5EF4-FFF2-40B4-BE49-F238E27FC236}">
                <a16:creationId xmlns:a16="http://schemas.microsoft.com/office/drawing/2014/main" id="{0895857B-638F-4289-A53A-F2E38508E161}"/>
              </a:ext>
            </a:extLst>
          </p:cNvPr>
          <p:cNvSpPr txBox="1">
            <a:spLocks/>
          </p:cNvSpPr>
          <p:nvPr/>
        </p:nvSpPr>
        <p:spPr>
          <a:xfrm>
            <a:off x="206617" y="848200"/>
            <a:ext cx="3610126" cy="508981"/>
          </a:xfrm>
          <a:prstGeom prst="rect">
            <a:avLst/>
          </a:prstGeom>
          <a:noFill/>
        </p:spPr>
        <p:txBody>
          <a:bodyPr vert="horz" wrap="square" lIns="137160" tIns="0" rIns="137160" bIns="0" rtlCol="0" anchor="ctr">
            <a:normAutofit/>
          </a:bodyPr>
          <a:lstStyle>
            <a:lvl1pPr marL="0" marR="0" indent="0" algn="l" defTabSz="932742" rtl="0" eaLnBrk="1" fontAlgn="auto" latinLnBrk="0" hangingPunct="1">
              <a:lnSpc>
                <a:spcPct val="90000"/>
              </a:lnSpc>
              <a:spcBef>
                <a:spcPts val="200"/>
              </a:spcBef>
              <a:spcAft>
                <a:spcPts val="0"/>
              </a:spcAft>
              <a:buClrTx/>
              <a:buSzPct val="90000"/>
              <a:buFontTx/>
              <a:buNone/>
              <a:tabLst/>
              <a:defRPr sz="2000" b="0" i="0" kern="1200" spc="0" baseline="0">
                <a:solidFill>
                  <a:schemeClr val="bg1"/>
                </a:solidFill>
                <a:latin typeface="+mj-lt"/>
                <a:ea typeface="+mn-ea"/>
                <a:cs typeface="Segoe UI" panose="020B0502040204020203" pitchFamily="34" charset="0"/>
              </a:defRPr>
            </a:lvl1pPr>
            <a:lvl2pPr marL="227013" marR="0" indent="-227013" algn="l" defTabSz="932742" rtl="0" eaLnBrk="1" fontAlgn="auto" latinLnBrk="0" hangingPunct="1">
              <a:lnSpc>
                <a:spcPct val="90000"/>
              </a:lnSpc>
              <a:spcBef>
                <a:spcPts val="200"/>
              </a:spcBef>
              <a:spcAft>
                <a:spcPts val="0"/>
              </a:spcAft>
              <a:buClrTx/>
              <a:buSzPct val="10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j-lt"/>
                <a:ea typeface="+mn-ea"/>
                <a:cs typeface="+mn-cs"/>
              </a:defRPr>
            </a:lvl2pPr>
            <a:lvl3pPr marL="461963" marR="0" indent="-234950" algn="l" defTabSz="932742" rtl="0" eaLnBrk="1" fontAlgn="auto" latinLnBrk="0" hangingPunct="1">
              <a:lnSpc>
                <a:spcPct val="90000"/>
              </a:lnSpc>
              <a:spcBef>
                <a:spcPts val="200"/>
              </a:spcBef>
              <a:spcAft>
                <a:spcPts val="0"/>
              </a:spcAft>
              <a:buClrTx/>
              <a:buSzPct val="10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j-lt"/>
                <a:ea typeface="+mn-ea"/>
                <a:cs typeface="+mn-cs"/>
              </a:defRPr>
            </a:lvl3pPr>
            <a:lvl4pPr marL="687388" marR="0" indent="-225425" algn="l" defTabSz="932742" rtl="0" eaLnBrk="1" fontAlgn="auto" latinLnBrk="0" hangingPunct="1">
              <a:lnSpc>
                <a:spcPct val="90000"/>
              </a:lnSpc>
              <a:spcBef>
                <a:spcPts val="200"/>
              </a:spcBef>
              <a:spcAft>
                <a:spcPts val="0"/>
              </a:spcAft>
              <a:buClrTx/>
              <a:buSzPct val="10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j-lt"/>
                <a:ea typeface="+mn-ea"/>
                <a:cs typeface="+mn-cs"/>
              </a:defRPr>
            </a:lvl4pPr>
            <a:lvl5pPr marL="914400" marR="0" indent="-227013" algn="l" defTabSz="932742" rtl="0" eaLnBrk="1" fontAlgn="auto" latinLnBrk="0" hangingPunct="1">
              <a:lnSpc>
                <a:spcPct val="90000"/>
              </a:lnSpc>
              <a:spcBef>
                <a:spcPts val="200"/>
              </a:spcBef>
              <a:spcAft>
                <a:spcPts val="0"/>
              </a:spcAft>
              <a:buClrTx/>
              <a:buSzPct val="10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ts val="200"/>
              </a:spcBef>
              <a:spcAft>
                <a:spcPts val="0"/>
              </a:spcAft>
              <a:buClrTx/>
              <a:buSzPct val="90000"/>
              <a:buFontTx/>
              <a:buNone/>
              <a:tabLst/>
              <a:defRPr/>
            </a:pPr>
            <a:r>
              <a:rPr kumimoji="0" lang="en-US" sz="20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t>Hiring</a:t>
            </a:r>
          </a:p>
        </p:txBody>
      </p:sp>
      <p:sp>
        <p:nvSpPr>
          <p:cNvPr id="45" name="Text Placeholder 10">
            <a:extLst>
              <a:ext uri="{FF2B5EF4-FFF2-40B4-BE49-F238E27FC236}">
                <a16:creationId xmlns:a16="http://schemas.microsoft.com/office/drawing/2014/main" id="{6C1C1091-E1F4-40CF-8E2A-3885679BFDD9}"/>
              </a:ext>
            </a:extLst>
          </p:cNvPr>
          <p:cNvSpPr txBox="1">
            <a:spLocks/>
          </p:cNvSpPr>
          <p:nvPr/>
        </p:nvSpPr>
        <p:spPr>
          <a:xfrm>
            <a:off x="8375534" y="837567"/>
            <a:ext cx="3609571" cy="508981"/>
          </a:xfrm>
          <a:prstGeom prst="rect">
            <a:avLst/>
          </a:prstGeom>
          <a:noFill/>
        </p:spPr>
        <p:txBody>
          <a:bodyPr vert="horz" wrap="square" lIns="137160" tIns="0" rIns="137160" bIns="0" rtlCol="0" anchor="ctr">
            <a:normAutofit/>
          </a:bodyPr>
          <a:lstStyle>
            <a:defPPr>
              <a:defRPr lang="en-US"/>
            </a:defPPr>
            <a:lvl1pPr marR="0" indent="0" algn="ctr" defTabSz="932742" fontAlgn="auto">
              <a:lnSpc>
                <a:spcPct val="90000"/>
              </a:lnSpc>
              <a:spcBef>
                <a:spcPts val="200"/>
              </a:spcBef>
              <a:spcAft>
                <a:spcPts val="0"/>
              </a:spcAft>
              <a:buClrTx/>
              <a:buSzPct val="90000"/>
              <a:buFontTx/>
              <a:buNone/>
              <a:tabLst/>
              <a:defRPr sz="2000" b="0" i="0" spc="0" baseline="0">
                <a:latin typeface="+mj-lt"/>
                <a:cs typeface="Segoe UI" panose="020B0502040204020203" pitchFamily="34" charset="0"/>
              </a:defRPr>
            </a:lvl1pPr>
            <a:lvl2pPr marL="227013" marR="0" indent="-227013" defTabSz="932742" fontAlgn="auto">
              <a:lnSpc>
                <a:spcPct val="90000"/>
              </a:lnSpc>
              <a:spcBef>
                <a:spcPts val="200"/>
              </a:spcBef>
              <a:spcAft>
                <a:spcPts val="0"/>
              </a:spcAft>
              <a:buClrTx/>
              <a:buSzPct val="100000"/>
              <a:buFont typeface="Arial" panose="020B0604020202020204" pitchFamily="34" charset="0"/>
              <a:buChar char="•"/>
              <a:tabLst/>
              <a:defRPr sz="2353" b="0" i="0" spc="0" baseline="0">
                <a:gradFill>
                  <a:gsLst>
                    <a:gs pos="1250">
                      <a:schemeClr val="tx1"/>
                    </a:gs>
                    <a:gs pos="100000">
                      <a:schemeClr val="tx1"/>
                    </a:gs>
                  </a:gsLst>
                  <a:lin ang="5400000" scaled="0"/>
                </a:gradFill>
                <a:latin typeface="+mj-lt"/>
              </a:defRPr>
            </a:lvl2pPr>
            <a:lvl3pPr marL="461963" marR="0" indent="-234950" defTabSz="932742" fontAlgn="auto">
              <a:lnSpc>
                <a:spcPct val="90000"/>
              </a:lnSpc>
              <a:spcBef>
                <a:spcPts val="200"/>
              </a:spcBef>
              <a:spcAft>
                <a:spcPts val="0"/>
              </a:spcAft>
              <a:buClrTx/>
              <a:buSzPct val="100000"/>
              <a:buFont typeface="Arial" panose="020B0604020202020204" pitchFamily="34" charset="0"/>
              <a:buChar char="•"/>
              <a:tabLst/>
              <a:defRPr sz="2353" b="0" i="0" spc="0" baseline="0">
                <a:gradFill>
                  <a:gsLst>
                    <a:gs pos="1250">
                      <a:schemeClr val="tx1"/>
                    </a:gs>
                    <a:gs pos="100000">
                      <a:schemeClr val="tx1"/>
                    </a:gs>
                  </a:gsLst>
                  <a:lin ang="5400000" scaled="0"/>
                </a:gradFill>
                <a:latin typeface="+mj-lt"/>
              </a:defRPr>
            </a:lvl3pPr>
            <a:lvl4pPr marL="687388" marR="0" indent="-225425" defTabSz="932742" fontAlgn="auto">
              <a:lnSpc>
                <a:spcPct val="90000"/>
              </a:lnSpc>
              <a:spcBef>
                <a:spcPts val="200"/>
              </a:spcBef>
              <a:spcAft>
                <a:spcPts val="0"/>
              </a:spcAft>
              <a:buClrTx/>
              <a:buSzPct val="100000"/>
              <a:buFont typeface="Arial" panose="020B0604020202020204" pitchFamily="34" charset="0"/>
              <a:buChar char="•"/>
              <a:tabLst/>
              <a:defRPr sz="2353" b="0" i="0" spc="0" baseline="0">
                <a:gradFill>
                  <a:gsLst>
                    <a:gs pos="1250">
                      <a:schemeClr val="tx1"/>
                    </a:gs>
                    <a:gs pos="100000">
                      <a:schemeClr val="tx1"/>
                    </a:gs>
                  </a:gsLst>
                  <a:lin ang="5400000" scaled="0"/>
                </a:gradFill>
                <a:latin typeface="+mj-lt"/>
              </a:defRPr>
            </a:lvl4pPr>
            <a:lvl5pPr marL="914400" marR="0" indent="-227013" defTabSz="932742" fontAlgn="auto">
              <a:lnSpc>
                <a:spcPct val="90000"/>
              </a:lnSpc>
              <a:spcBef>
                <a:spcPts val="200"/>
              </a:spcBef>
              <a:spcAft>
                <a:spcPts val="0"/>
              </a:spcAft>
              <a:buClrTx/>
              <a:buSzPct val="100000"/>
              <a:buFont typeface="Arial" panose="020B0604020202020204" pitchFamily="34" charset="0"/>
              <a:buChar char="•"/>
              <a:tabLst/>
              <a:defRPr sz="2353" b="0" i="0" spc="0" baseline="0">
                <a:gradFill>
                  <a:gsLst>
                    <a:gs pos="1250">
                      <a:schemeClr val="tx1"/>
                    </a:gs>
                    <a:gs pos="100000">
                      <a:schemeClr val="tx1"/>
                    </a:gs>
                  </a:gsLst>
                  <a:lin ang="5400000" scaled="0"/>
                </a:gradFill>
                <a:latin typeface="+mj-lt"/>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90000"/>
              </a:lnSpc>
              <a:spcBef>
                <a:spcPts val="200"/>
              </a:spcBef>
              <a:spcAft>
                <a:spcPts val="0"/>
              </a:spcAft>
              <a:buClrTx/>
              <a:buSzPct val="90000"/>
              <a:buFontTx/>
              <a:buNone/>
              <a:tabLst/>
              <a:defRPr/>
            </a:pPr>
            <a:r>
              <a:rPr kumimoji="0" lang="en-US" sz="2000" b="0" i="0" u="none" strike="noStrike" kern="1200" cap="none" spc="0" normalizeH="0" baseline="0" noProof="0">
                <a:ln>
                  <a:noFill/>
                </a:ln>
                <a:solidFill>
                  <a:srgbClr val="000000"/>
                </a:solidFill>
                <a:effectLst/>
                <a:uLnTx/>
                <a:uFillTx/>
                <a:latin typeface="+mn-lt"/>
                <a:ea typeface="+mn-ea"/>
                <a:cs typeface="Segoe UI" panose="020B0502040204020203" pitchFamily="34" charset="0"/>
              </a:rPr>
              <a:t>Alumni</a:t>
            </a:r>
          </a:p>
        </p:txBody>
      </p:sp>
    </p:spTree>
    <p:extLst>
      <p:ext uri="{BB962C8B-B14F-4D97-AF65-F5344CB8AC3E}">
        <p14:creationId xmlns:p14="http://schemas.microsoft.com/office/powerpoint/2010/main" val="291350744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A7EF607-8A65-BD46-9AAE-DB6926D21B8E}"/>
              </a:ext>
            </a:extLst>
          </p:cNvPr>
          <p:cNvSpPr>
            <a:spLocks noGrp="1"/>
          </p:cNvSpPr>
          <p:nvPr>
            <p:ph type="title"/>
          </p:nvPr>
        </p:nvSpPr>
        <p:spPr>
          <a:xfrm>
            <a:off x="443685" y="182299"/>
            <a:ext cx="8977134" cy="553998"/>
          </a:xfrm>
        </p:spPr>
        <p:txBody>
          <a:bodyPr/>
          <a:lstStyle/>
          <a:p>
            <a:r>
              <a:rPr lang="en-US">
                <a:solidFill>
                  <a:schemeClr val="tx1"/>
                </a:solidFill>
                <a:latin typeface="+mj-lt"/>
                <a:cs typeface="Segoe UI"/>
              </a:rPr>
              <a:t>Scenarios for Consumers using External ID</a:t>
            </a:r>
            <a:endParaRPr lang="en-US">
              <a:solidFill>
                <a:schemeClr val="tx1"/>
              </a:solidFill>
              <a:latin typeface="+mj-lt"/>
            </a:endParaRPr>
          </a:p>
        </p:txBody>
      </p:sp>
      <p:sp>
        <p:nvSpPr>
          <p:cNvPr id="2" name="TextBox 1">
            <a:extLst>
              <a:ext uri="{FF2B5EF4-FFF2-40B4-BE49-F238E27FC236}">
                <a16:creationId xmlns:a16="http://schemas.microsoft.com/office/drawing/2014/main" id="{E2F8AEE8-A36C-ECC6-3752-A97BA963CA16}"/>
              </a:ext>
            </a:extLst>
          </p:cNvPr>
          <p:cNvSpPr txBox="1"/>
          <p:nvPr/>
        </p:nvSpPr>
        <p:spPr>
          <a:xfrm>
            <a:off x="3524353" y="6052740"/>
            <a:ext cx="2097592" cy="54322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w="3175">
                  <a:noFill/>
                </a:ln>
                <a:gradFill>
                  <a:gsLst>
                    <a:gs pos="0">
                      <a:srgbClr val="000000"/>
                    </a:gs>
                    <a:gs pos="100000">
                      <a:srgbClr val="000000"/>
                    </a:gs>
                  </a:gsLst>
                  <a:lin ang="5400000" scaled="1"/>
                </a:gradFill>
                <a:effectLst/>
                <a:uLnTx/>
                <a:uFillTx/>
                <a:latin typeface="Segoe UI Semibold"/>
                <a:ea typeface="+mn-ea"/>
                <a:cs typeface="Segoe UI" panose="020B0502040204020203" pitchFamily="34" charset="0"/>
              </a:rPr>
              <a:t>Improve experience with affiliates</a:t>
            </a:r>
          </a:p>
        </p:txBody>
      </p:sp>
      <p:sp>
        <p:nvSpPr>
          <p:cNvPr id="3" name="TextBox 2">
            <a:extLst>
              <a:ext uri="{FF2B5EF4-FFF2-40B4-BE49-F238E27FC236}">
                <a16:creationId xmlns:a16="http://schemas.microsoft.com/office/drawing/2014/main" id="{59861CE9-8BF5-1E18-7910-D26802B6B053}"/>
              </a:ext>
            </a:extLst>
          </p:cNvPr>
          <p:cNvSpPr txBox="1"/>
          <p:nvPr/>
        </p:nvSpPr>
        <p:spPr>
          <a:xfrm>
            <a:off x="6665430" y="6052318"/>
            <a:ext cx="1981456" cy="54322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w="3175">
                  <a:noFill/>
                </a:ln>
                <a:gradFill>
                  <a:gsLst>
                    <a:gs pos="0">
                      <a:srgbClr val="000000"/>
                    </a:gs>
                    <a:gs pos="100000">
                      <a:srgbClr val="000000"/>
                    </a:gs>
                  </a:gsLst>
                  <a:lin ang="5400000" scaled="1"/>
                </a:gradFill>
                <a:effectLst/>
                <a:uLnTx/>
                <a:uFillTx/>
                <a:latin typeface="Segoe UI Semibold"/>
                <a:ea typeface="+mn-ea"/>
                <a:cs typeface="Segoe UI" panose="020B0502040204020203" pitchFamily="34" charset="0"/>
              </a:rPr>
              <a:t>Streamline referral experience</a:t>
            </a:r>
          </a:p>
        </p:txBody>
      </p:sp>
      <p:sp>
        <p:nvSpPr>
          <p:cNvPr id="4" name="TextBox 3">
            <a:extLst>
              <a:ext uri="{FF2B5EF4-FFF2-40B4-BE49-F238E27FC236}">
                <a16:creationId xmlns:a16="http://schemas.microsoft.com/office/drawing/2014/main" id="{8D8DA6CB-27DD-A5F6-303E-EC447599C8C3}"/>
              </a:ext>
            </a:extLst>
          </p:cNvPr>
          <p:cNvSpPr txBox="1"/>
          <p:nvPr/>
        </p:nvSpPr>
        <p:spPr>
          <a:xfrm>
            <a:off x="9704748" y="6047354"/>
            <a:ext cx="1651339"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w="3175">
                  <a:noFill/>
                </a:ln>
                <a:gradFill>
                  <a:gsLst>
                    <a:gs pos="0">
                      <a:srgbClr val="000000"/>
                    </a:gs>
                    <a:gs pos="100000">
                      <a:srgbClr val="000000"/>
                    </a:gs>
                  </a:gsLst>
                  <a:lin ang="5400000" scaled="1"/>
                </a:gradFill>
                <a:effectLst/>
                <a:uLnTx/>
                <a:uFillTx/>
                <a:latin typeface="Segoe UI Semibold"/>
                <a:ea typeface="+mn-ea"/>
                <a:cs typeface="Segoe UI" panose="020B0502040204020203" pitchFamily="34" charset="0"/>
              </a:rPr>
              <a:t>Reduce Helpdesk costs</a:t>
            </a:r>
          </a:p>
        </p:txBody>
      </p:sp>
      <p:sp>
        <p:nvSpPr>
          <p:cNvPr id="5" name="TextBox 4">
            <a:extLst>
              <a:ext uri="{FF2B5EF4-FFF2-40B4-BE49-F238E27FC236}">
                <a16:creationId xmlns:a16="http://schemas.microsoft.com/office/drawing/2014/main" id="{251B25C2-3788-476C-A2E9-2F70AA0138E1}"/>
              </a:ext>
            </a:extLst>
          </p:cNvPr>
          <p:cNvSpPr txBox="1"/>
          <p:nvPr/>
        </p:nvSpPr>
        <p:spPr>
          <a:xfrm>
            <a:off x="159724" y="6042605"/>
            <a:ext cx="3105267" cy="54322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w="3175">
                  <a:noFill/>
                </a:ln>
                <a:gradFill>
                  <a:gsLst>
                    <a:gs pos="0">
                      <a:srgbClr val="000000"/>
                    </a:gs>
                    <a:gs pos="100000">
                      <a:srgbClr val="000000"/>
                    </a:gs>
                  </a:gsLst>
                  <a:lin ang="5400000" scaled="1"/>
                </a:gradFill>
                <a:effectLst/>
                <a:uLnTx/>
                <a:uFillTx/>
                <a:latin typeface="Segoe UI Semibold"/>
                <a:ea typeface="+mn-ea"/>
                <a:cs typeface="Segoe UI" panose="020B0502040204020203" pitchFamily="34" charset="0"/>
              </a:rPr>
              <a:t>Reduce fraud and account takeover (online &amp; in-person)</a:t>
            </a:r>
          </a:p>
        </p:txBody>
      </p:sp>
      <p:pic>
        <p:nvPicPr>
          <p:cNvPr id="19" name="Picture 18">
            <a:extLst>
              <a:ext uri="{FF2B5EF4-FFF2-40B4-BE49-F238E27FC236}">
                <a16:creationId xmlns:a16="http://schemas.microsoft.com/office/drawing/2014/main" id="{19788E09-6C97-8C49-6DC7-237D22CDE321}"/>
              </a:ext>
            </a:extLst>
          </p:cNvPr>
          <p:cNvPicPr>
            <a:picLocks noChangeAspect="1"/>
          </p:cNvPicPr>
          <p:nvPr/>
        </p:nvPicPr>
        <p:blipFill>
          <a:blip r:embed="rId2"/>
          <a:stretch>
            <a:fillRect/>
          </a:stretch>
        </p:blipFill>
        <p:spPr>
          <a:xfrm>
            <a:off x="596494" y="1437537"/>
            <a:ext cx="2202975" cy="4507004"/>
          </a:xfrm>
          <a:prstGeom prst="rect">
            <a:avLst/>
          </a:prstGeom>
        </p:spPr>
      </p:pic>
      <p:pic>
        <p:nvPicPr>
          <p:cNvPr id="23" name="Picture 22">
            <a:extLst>
              <a:ext uri="{FF2B5EF4-FFF2-40B4-BE49-F238E27FC236}">
                <a16:creationId xmlns:a16="http://schemas.microsoft.com/office/drawing/2014/main" id="{AC3D35D6-4D98-52B9-62B0-EE65999FC1D8}"/>
              </a:ext>
            </a:extLst>
          </p:cNvPr>
          <p:cNvPicPr>
            <a:picLocks noChangeAspect="1"/>
          </p:cNvPicPr>
          <p:nvPr/>
        </p:nvPicPr>
        <p:blipFill>
          <a:blip r:embed="rId3"/>
          <a:stretch>
            <a:fillRect/>
          </a:stretch>
        </p:blipFill>
        <p:spPr>
          <a:xfrm>
            <a:off x="3524353" y="1437537"/>
            <a:ext cx="2202975" cy="4507004"/>
          </a:xfrm>
          <a:prstGeom prst="rect">
            <a:avLst/>
          </a:prstGeom>
        </p:spPr>
      </p:pic>
      <p:pic>
        <p:nvPicPr>
          <p:cNvPr id="27" name="Picture 26">
            <a:extLst>
              <a:ext uri="{FF2B5EF4-FFF2-40B4-BE49-F238E27FC236}">
                <a16:creationId xmlns:a16="http://schemas.microsoft.com/office/drawing/2014/main" id="{E3D4B462-E6B6-6B8D-FE58-B6646F4B4962}"/>
              </a:ext>
            </a:extLst>
          </p:cNvPr>
          <p:cNvPicPr>
            <a:picLocks noChangeAspect="1"/>
          </p:cNvPicPr>
          <p:nvPr/>
        </p:nvPicPr>
        <p:blipFill>
          <a:blip r:embed="rId4"/>
          <a:stretch>
            <a:fillRect/>
          </a:stretch>
        </p:blipFill>
        <p:spPr>
          <a:xfrm>
            <a:off x="6464474" y="1404346"/>
            <a:ext cx="2219199" cy="4540195"/>
          </a:xfrm>
          <a:prstGeom prst="rect">
            <a:avLst/>
          </a:prstGeom>
        </p:spPr>
      </p:pic>
      <p:pic>
        <p:nvPicPr>
          <p:cNvPr id="31" name="Picture 30">
            <a:extLst>
              <a:ext uri="{FF2B5EF4-FFF2-40B4-BE49-F238E27FC236}">
                <a16:creationId xmlns:a16="http://schemas.microsoft.com/office/drawing/2014/main" id="{D69812A6-3BBB-8346-9928-9482237CF4C3}"/>
              </a:ext>
            </a:extLst>
          </p:cNvPr>
          <p:cNvPicPr>
            <a:picLocks noChangeAspect="1"/>
          </p:cNvPicPr>
          <p:nvPr/>
        </p:nvPicPr>
        <p:blipFill>
          <a:blip r:embed="rId5"/>
          <a:stretch>
            <a:fillRect/>
          </a:stretch>
        </p:blipFill>
        <p:spPr>
          <a:xfrm>
            <a:off x="9420819" y="1384042"/>
            <a:ext cx="2219199" cy="4540195"/>
          </a:xfrm>
          <a:prstGeom prst="rect">
            <a:avLst/>
          </a:prstGeom>
        </p:spPr>
      </p:pic>
    </p:spTree>
    <p:extLst>
      <p:ext uri="{BB962C8B-B14F-4D97-AF65-F5344CB8AC3E}">
        <p14:creationId xmlns:p14="http://schemas.microsoft.com/office/powerpoint/2010/main" val="1348370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decel="100000" fill="hold" grpId="1" nodeType="withEffect">
                                  <p:stCondLst>
                                    <p:cond delay="0"/>
                                  </p:stCondLst>
                                  <p:childTnLst>
                                    <p:animMotion origin="layout" path="M 1.45833E-6 -1.85185E-6 L -0.01289 0.0007 " pathEditMode="relative" rAng="0" ptsTypes="AA">
                                      <p:cBhvr>
                                        <p:cTn id="9" dur="1000" spd="-100000" fill="hold"/>
                                        <p:tgtEl>
                                          <p:spTgt spid="5"/>
                                        </p:tgtEl>
                                        <p:attrNameLst>
                                          <p:attrName>ppt_x</p:attrName>
                                          <p:attrName>ppt_y</p:attrName>
                                        </p:attrNameLst>
                                      </p:cBhvr>
                                      <p:rCtr x="-65100" y="230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7E25CD-9E57-BB2F-A25D-D541CDFB3A9C}"/>
              </a:ext>
            </a:extLst>
          </p:cNvPr>
          <p:cNvSpPr>
            <a:spLocks noGrp="1"/>
          </p:cNvSpPr>
          <p:nvPr>
            <p:ph type="title"/>
          </p:nvPr>
        </p:nvSpPr>
        <p:spPr/>
        <p:txBody>
          <a:bodyPr/>
          <a:lstStyle/>
          <a:p>
            <a:r>
              <a:rPr lang="en-GB" dirty="0"/>
              <a:t>Success Criteria for a POC</a:t>
            </a:r>
          </a:p>
        </p:txBody>
      </p:sp>
      <p:graphicFrame>
        <p:nvGraphicFramePr>
          <p:cNvPr id="7" name="Table 6">
            <a:extLst>
              <a:ext uri="{FF2B5EF4-FFF2-40B4-BE49-F238E27FC236}">
                <a16:creationId xmlns:a16="http://schemas.microsoft.com/office/drawing/2014/main" id="{64935DB1-4DFF-3ED9-6963-C957AA326854}"/>
              </a:ext>
            </a:extLst>
          </p:cNvPr>
          <p:cNvGraphicFramePr>
            <a:graphicFrameLocks noGrp="1"/>
          </p:cNvGraphicFramePr>
          <p:nvPr>
            <p:extLst>
              <p:ext uri="{D42A27DB-BD31-4B8C-83A1-F6EECF244321}">
                <p14:modId xmlns:p14="http://schemas.microsoft.com/office/powerpoint/2010/main" val="4084470417"/>
              </p:ext>
            </p:extLst>
          </p:nvPr>
        </p:nvGraphicFramePr>
        <p:xfrm>
          <a:off x="990059" y="1198517"/>
          <a:ext cx="10208768" cy="5309362"/>
        </p:xfrm>
        <a:graphic>
          <a:graphicData uri="http://schemas.openxmlformats.org/drawingml/2006/table">
            <a:tbl>
              <a:tblPr firstRow="1" bandRow="1">
                <a:tableStyleId>{5C22544A-7EE6-4342-B048-85BDC9FD1C3A}</a:tableStyleId>
              </a:tblPr>
              <a:tblGrid>
                <a:gridCol w="3402923">
                  <a:extLst>
                    <a:ext uri="{9D8B030D-6E8A-4147-A177-3AD203B41FA5}">
                      <a16:colId xmlns:a16="http://schemas.microsoft.com/office/drawing/2014/main" val="1604333985"/>
                    </a:ext>
                  </a:extLst>
                </a:gridCol>
                <a:gridCol w="2145543">
                  <a:extLst>
                    <a:ext uri="{9D8B030D-6E8A-4147-A177-3AD203B41FA5}">
                      <a16:colId xmlns:a16="http://schemas.microsoft.com/office/drawing/2014/main" val="3713595134"/>
                    </a:ext>
                  </a:extLst>
                </a:gridCol>
                <a:gridCol w="4660302">
                  <a:extLst>
                    <a:ext uri="{9D8B030D-6E8A-4147-A177-3AD203B41FA5}">
                      <a16:colId xmlns:a16="http://schemas.microsoft.com/office/drawing/2014/main" val="296404410"/>
                    </a:ext>
                  </a:extLst>
                </a:gridCol>
              </a:tblGrid>
              <a:tr h="370840">
                <a:tc>
                  <a:txBody>
                    <a:bodyPr/>
                    <a:lstStyle/>
                    <a:p>
                      <a:r>
                        <a:rPr lang="en-GB" dirty="0"/>
                        <a:t>Scenario</a:t>
                      </a:r>
                    </a:p>
                  </a:txBody>
                  <a:tcPr/>
                </a:tc>
                <a:tc>
                  <a:txBody>
                    <a:bodyPr/>
                    <a:lstStyle/>
                    <a:p>
                      <a:r>
                        <a:rPr lang="en-GB" dirty="0"/>
                        <a:t>Tasks</a:t>
                      </a:r>
                    </a:p>
                  </a:txBody>
                  <a:tcPr/>
                </a:tc>
                <a:tc>
                  <a:txBody>
                    <a:bodyPr/>
                    <a:lstStyle/>
                    <a:p>
                      <a:r>
                        <a:rPr lang="en-GB" dirty="0"/>
                        <a:t>Success Criteria </a:t>
                      </a:r>
                    </a:p>
                  </a:txBody>
                  <a:tcPr/>
                </a:tc>
                <a:extLst>
                  <a:ext uri="{0D108BD9-81ED-4DB2-BD59-A6C34878D82A}">
                    <a16:rowId xmlns:a16="http://schemas.microsoft.com/office/drawing/2014/main" val="1212941895"/>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b="1" dirty="0"/>
                        <a:t>Assign employee access to resources (new or move scenario)</a:t>
                      </a:r>
                      <a:endParaRPr lang="en-GB" dirty="0"/>
                    </a:p>
                  </a:txBody>
                  <a:tcPr/>
                </a:tc>
                <a:tc>
                  <a:txBody>
                    <a:bodyPr/>
                    <a:lstStyle/>
                    <a:p>
                      <a:pPr lvl="0" algn="l"/>
                      <a:r>
                        <a:rPr lang="en-US" dirty="0"/>
                        <a:t>Entitlement Management</a:t>
                      </a:r>
                    </a:p>
                    <a:p>
                      <a:pPr lvl="0" algn="l"/>
                      <a:r>
                        <a:rPr lang="en-US" dirty="0"/>
                        <a:t>Verified ID</a:t>
                      </a:r>
                    </a:p>
                    <a:p>
                      <a:pPr lvl="0" algn="l"/>
                      <a:r>
                        <a:rPr lang="en-US" dirty="0"/>
                        <a:t>Private Access</a:t>
                      </a:r>
                    </a:p>
                    <a:p>
                      <a:endParaRPr lang="en-GB" dirty="0"/>
                    </a:p>
                  </a:txBody>
                  <a:tcPr/>
                </a:tc>
                <a:tc>
                  <a:txBody>
                    <a:bodyPr/>
                    <a:lstStyle/>
                    <a:p>
                      <a:r>
                        <a:rPr lang="en-GB" dirty="0"/>
                        <a:t>Configure the end to end scenario</a:t>
                      </a:r>
                    </a:p>
                    <a:p>
                      <a:r>
                        <a:rPr lang="en-GB" dirty="0"/>
                        <a:t>Create an access package that shows VID in policy, assignment of  resources and a set of user assignments (2-3) </a:t>
                      </a:r>
                    </a:p>
                  </a:txBody>
                  <a:tcPr/>
                </a:tc>
                <a:extLst>
                  <a:ext uri="{0D108BD9-81ED-4DB2-BD59-A6C34878D82A}">
                    <a16:rowId xmlns:a16="http://schemas.microsoft.com/office/drawing/2014/main" val="166512945"/>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b="1" dirty="0"/>
                        <a:t>Secure onboarding for guests/contractors and resource access</a:t>
                      </a:r>
                    </a:p>
                    <a:p>
                      <a:endParaRPr lang="en-GB" dirty="0"/>
                    </a:p>
                  </a:txBody>
                  <a:tcPr/>
                </a:tc>
                <a:tc>
                  <a:txBody>
                    <a:bodyPr/>
                    <a:lstStyle/>
                    <a:p>
                      <a:pPr lvl="1" algn="l"/>
                      <a:r>
                        <a:rPr lang="en-US" dirty="0"/>
                        <a:t>Entitlement Management</a:t>
                      </a:r>
                    </a:p>
                    <a:p>
                      <a:pPr lvl="1" algn="l"/>
                      <a:r>
                        <a:rPr lang="en-US" dirty="0"/>
                        <a:t>Verified ID</a:t>
                      </a:r>
                    </a:p>
                    <a:p>
                      <a:endParaRPr lang="en-GB" dirty="0"/>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dirty="0"/>
                        <a:t>Create an access package that shows policy targeted for guests, VID in policy, assignment of  resources and a set of user assignments (2-3) </a:t>
                      </a:r>
                    </a:p>
                    <a:p>
                      <a:endParaRPr lang="en-GB" dirty="0"/>
                    </a:p>
                  </a:txBody>
                  <a:tcPr/>
                </a:tc>
                <a:extLst>
                  <a:ext uri="{0D108BD9-81ED-4DB2-BD59-A6C34878D82A}">
                    <a16:rowId xmlns:a16="http://schemas.microsoft.com/office/drawing/2014/main" val="3347682030"/>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b="1" dirty="0"/>
                        <a:t>Secure privileged access (verify privileged users)</a:t>
                      </a:r>
                    </a:p>
                    <a:p>
                      <a:endParaRPr lang="en-GB" dirty="0"/>
                    </a:p>
                  </a:txBody>
                  <a:tcPr/>
                </a:tc>
                <a:tc>
                  <a:txBody>
                    <a:bodyPr/>
                    <a:lstStyle/>
                    <a:p>
                      <a:pPr lvl="1" algn="l"/>
                      <a:r>
                        <a:rPr lang="en-US" dirty="0"/>
                        <a:t>Entitlement Management</a:t>
                      </a:r>
                    </a:p>
                    <a:p>
                      <a:pPr lvl="1" algn="l"/>
                      <a:r>
                        <a:rPr lang="en-US" dirty="0"/>
                        <a:t>Verified ID</a:t>
                      </a:r>
                    </a:p>
                    <a:p>
                      <a:endParaRPr lang="en-GB" dirty="0"/>
                    </a:p>
                  </a:txBody>
                  <a:tcPr/>
                </a:tc>
                <a:tc>
                  <a:txBody>
                    <a:bodyPr/>
                    <a:lstStyle/>
                    <a:p>
                      <a:r>
                        <a:rPr lang="en-GB" dirty="0"/>
                        <a:t>Create 1 access package with Entra roles as resources and a set of user assignments (2-3) </a:t>
                      </a:r>
                    </a:p>
                  </a:txBody>
                  <a:tcPr/>
                </a:tc>
                <a:extLst>
                  <a:ext uri="{0D108BD9-81ED-4DB2-BD59-A6C34878D82A}">
                    <a16:rowId xmlns:a16="http://schemas.microsoft.com/office/drawing/2014/main" val="986147747"/>
                  </a:ext>
                </a:extLst>
              </a:tr>
              <a:tr h="37084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765" b="1" kern="1200" dirty="0">
                          <a:solidFill>
                            <a:schemeClr val="dk1"/>
                          </a:solidFill>
                          <a:latin typeface="+mn-lt"/>
                          <a:ea typeface="+mn-ea"/>
                          <a:cs typeface="+mn-cs"/>
                        </a:rPr>
                        <a:t>Helpdesk and account recovery</a:t>
                      </a:r>
                    </a:p>
                    <a:p>
                      <a:endParaRPr lang="en-GB" dirty="0"/>
                    </a:p>
                  </a:txBody>
                  <a:tcPr/>
                </a:tc>
                <a:tc>
                  <a:txBody>
                    <a:bodyPr/>
                    <a:lstStyle/>
                    <a:p>
                      <a:pPr lvl="1" algn="l"/>
                      <a:r>
                        <a:rPr lang="en-US" dirty="0"/>
                        <a:t>Verified ID</a:t>
                      </a:r>
                    </a:p>
                    <a:p>
                      <a:pPr lvl="1" algn="l"/>
                      <a:r>
                        <a:rPr lang="en-US" dirty="0"/>
                        <a:t>GitHub sample </a:t>
                      </a:r>
                    </a:p>
                    <a:p>
                      <a:endParaRPr lang="en-GB" dirty="0"/>
                    </a:p>
                  </a:txBody>
                  <a:tcPr/>
                </a:tc>
                <a:tc>
                  <a:txBody>
                    <a:bodyPr/>
                    <a:lstStyle/>
                    <a:p>
                      <a:r>
                        <a:rPr lang="en-GB" dirty="0"/>
                        <a:t>Configure GitHub sample. Show a set of users (2-3) getting issued VerifiedEmployee, successful verifications and Teams webhook</a:t>
                      </a:r>
                    </a:p>
                  </a:txBody>
                  <a:tcPr/>
                </a:tc>
                <a:extLst>
                  <a:ext uri="{0D108BD9-81ED-4DB2-BD59-A6C34878D82A}">
                    <a16:rowId xmlns:a16="http://schemas.microsoft.com/office/drawing/2014/main" val="3816371594"/>
                  </a:ext>
                </a:extLst>
              </a:tr>
            </a:tbl>
          </a:graphicData>
        </a:graphic>
      </p:graphicFrame>
    </p:spTree>
    <p:extLst>
      <p:ext uri="{BB962C8B-B14F-4D97-AF65-F5344CB8AC3E}">
        <p14:creationId xmlns:p14="http://schemas.microsoft.com/office/powerpoint/2010/main" val="180810592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0860-D14B-4E49-900C-5ABED4ABE5F3}"/>
              </a:ext>
            </a:extLst>
          </p:cNvPr>
          <p:cNvSpPr>
            <a:spLocks noGrp="1"/>
          </p:cNvSpPr>
          <p:nvPr>
            <p:ph type="title"/>
          </p:nvPr>
        </p:nvSpPr>
        <p:spPr>
          <a:xfrm>
            <a:off x="584200" y="2469591"/>
            <a:ext cx="9144000" cy="997196"/>
          </a:xfrm>
        </p:spPr>
        <p:txBody>
          <a:bodyPr/>
          <a:lstStyle/>
          <a:p>
            <a:r>
              <a:rPr lang="en-GB" dirty="0">
                <a:cs typeface="Segoe UI"/>
              </a:rPr>
              <a:t>Y</a:t>
            </a:r>
            <a:r>
              <a:rPr lang="en-SE" dirty="0">
                <a:cs typeface="Segoe UI"/>
              </a:rPr>
              <a:t>our scenario(s)</a:t>
            </a:r>
            <a:br>
              <a:rPr lang="en-US" dirty="0">
                <a:cs typeface="Segoe UI"/>
              </a:rPr>
            </a:br>
            <a:r>
              <a:rPr lang="en-US" dirty="0">
                <a:cs typeface="Segoe UI"/>
              </a:rPr>
              <a:t>Storyboards</a:t>
            </a:r>
            <a:endParaRPr lang="en-US" dirty="0"/>
          </a:p>
        </p:txBody>
      </p:sp>
      <p:sp>
        <p:nvSpPr>
          <p:cNvPr id="3" name="Subtitle 2">
            <a:extLst>
              <a:ext uri="{FF2B5EF4-FFF2-40B4-BE49-F238E27FC236}">
                <a16:creationId xmlns:a16="http://schemas.microsoft.com/office/drawing/2014/main" id="{1E9D894E-5F70-41D7-B652-6520C1B2427A}"/>
              </a:ext>
            </a:extLst>
          </p:cNvPr>
          <p:cNvSpPr>
            <a:spLocks noGrp="1"/>
          </p:cNvSpPr>
          <p:nvPr>
            <p:ph type="body" sz="quarter" idx="12"/>
          </p:nvPr>
        </p:nvSpPr>
        <p:spPr>
          <a:xfrm>
            <a:off x="584200" y="3609963"/>
            <a:ext cx="9144000" cy="304699"/>
          </a:xfrm>
        </p:spPr>
        <p:txBody>
          <a:bodyPr/>
          <a:lstStyle/>
          <a:p>
            <a:endParaRPr lang="en-US" dirty="0">
              <a:latin typeface="+mj-lt"/>
            </a:endParaRPr>
          </a:p>
        </p:txBody>
      </p:sp>
    </p:spTree>
    <p:extLst>
      <p:ext uri="{BB962C8B-B14F-4D97-AF65-F5344CB8AC3E}">
        <p14:creationId xmlns:p14="http://schemas.microsoft.com/office/powerpoint/2010/main" val="75571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6F88CCE9-356A-D24A-A345-053387F0C8EF}"/>
              </a:ext>
            </a:extLst>
          </p:cNvPr>
          <p:cNvGrpSpPr/>
          <p:nvPr/>
        </p:nvGrpSpPr>
        <p:grpSpPr>
          <a:xfrm>
            <a:off x="5104941" y="3802352"/>
            <a:ext cx="1982113" cy="2584458"/>
            <a:chOff x="9254419" y="844542"/>
            <a:chExt cx="1982113" cy="2584458"/>
          </a:xfrm>
        </p:grpSpPr>
        <p:sp>
          <p:nvSpPr>
            <p:cNvPr id="52" name="Rounded Rectangle 51">
              <a:extLst>
                <a:ext uri="{FF2B5EF4-FFF2-40B4-BE49-F238E27FC236}">
                  <a16:creationId xmlns:a16="http://schemas.microsoft.com/office/drawing/2014/main" id="{6A80F295-D9A8-4647-BEDA-AA70C8CEFC5D}"/>
                </a:ext>
              </a:extLst>
            </p:cNvPr>
            <p:cNvSpPr/>
            <p:nvPr/>
          </p:nvSpPr>
          <p:spPr>
            <a:xfrm>
              <a:off x="9254419" y="844542"/>
              <a:ext cx="1982113" cy="461665"/>
            </a:xfrm>
            <a:prstGeom prst="roundRect">
              <a:avLst>
                <a:gd name="adj" fmla="val 4787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FE1FACC6-6A9B-C34D-9D15-E5ECD5B1B40B}"/>
                </a:ext>
              </a:extLst>
            </p:cNvPr>
            <p:cNvSpPr/>
            <p:nvPr/>
          </p:nvSpPr>
          <p:spPr>
            <a:xfrm>
              <a:off x="9254419" y="1029384"/>
              <a:ext cx="1982113" cy="2399616"/>
            </a:xfrm>
            <a:prstGeom prst="roundRect">
              <a:avLst>
                <a:gd name="adj"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09A7A1A4-D4E4-CD41-BCE9-23E1977362EB}"/>
                </a:ext>
              </a:extLst>
            </p:cNvPr>
            <p:cNvSpPr/>
            <p:nvPr/>
          </p:nvSpPr>
          <p:spPr>
            <a:xfrm>
              <a:off x="9380019" y="1029384"/>
              <a:ext cx="1730911" cy="239961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Rounded Corners 9">
            <a:extLst>
              <a:ext uri="{FF2B5EF4-FFF2-40B4-BE49-F238E27FC236}">
                <a16:creationId xmlns:a16="http://schemas.microsoft.com/office/drawing/2014/main" id="{1C78DE0E-EF9E-4817-9ED1-B49A7BFEB0EE}"/>
              </a:ext>
            </a:extLst>
          </p:cNvPr>
          <p:cNvSpPr/>
          <p:nvPr/>
        </p:nvSpPr>
        <p:spPr>
          <a:xfrm>
            <a:off x="5253132" y="4350392"/>
            <a:ext cx="1612396" cy="44035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3D310EC3-EC69-E642-A0D7-B56B9CE64DF8}"/>
              </a:ext>
            </a:extLst>
          </p:cNvPr>
          <p:cNvSpPr>
            <a:spLocks noGrp="1"/>
          </p:cNvSpPr>
          <p:nvPr>
            <p:ph type="title"/>
          </p:nvPr>
        </p:nvSpPr>
        <p:spPr/>
        <p:txBody>
          <a:bodyPr/>
          <a:lstStyle/>
          <a:p>
            <a:r>
              <a:rPr lang="en-US" dirty="0">
                <a:latin typeface="Segoe UI Light"/>
                <a:cs typeface="Segoe UI Light"/>
              </a:rPr>
              <a:t>Health Records - Issuing Card</a:t>
            </a:r>
            <a:endParaRPr lang="en-US" dirty="0"/>
          </a:p>
        </p:txBody>
      </p:sp>
      <p:sp>
        <p:nvSpPr>
          <p:cNvPr id="3" name="Text Placeholder 2">
            <a:extLst>
              <a:ext uri="{FF2B5EF4-FFF2-40B4-BE49-F238E27FC236}">
                <a16:creationId xmlns:a16="http://schemas.microsoft.com/office/drawing/2014/main" id="{74752115-5741-CD4D-8A86-0F07213A26FC}"/>
              </a:ext>
            </a:extLst>
          </p:cNvPr>
          <p:cNvSpPr>
            <a:spLocks noGrp="1"/>
          </p:cNvSpPr>
          <p:nvPr>
            <p:ph type="body" sz="quarter" idx="10"/>
          </p:nvPr>
        </p:nvSpPr>
        <p:spPr/>
        <p:txBody>
          <a:bodyPr vert="horz" lIns="0" tIns="45720" rIns="91440" bIns="45720" rtlCol="0" anchor="t">
            <a:noAutofit/>
          </a:bodyPr>
          <a:lstStyle/>
          <a:p>
            <a:r>
              <a:rPr lang="en-US">
                <a:latin typeface="Segoe UI"/>
                <a:cs typeface="Segoe UI"/>
              </a:rPr>
              <a:t>Email</a:t>
            </a:r>
            <a:endParaRPr lang="en-US"/>
          </a:p>
        </p:txBody>
      </p:sp>
      <p:sp>
        <p:nvSpPr>
          <p:cNvPr id="4" name="Text Placeholder 3">
            <a:extLst>
              <a:ext uri="{FF2B5EF4-FFF2-40B4-BE49-F238E27FC236}">
                <a16:creationId xmlns:a16="http://schemas.microsoft.com/office/drawing/2014/main" id="{60D239F9-B1A1-CD4A-8934-FD53FF8BDEC9}"/>
              </a:ext>
            </a:extLst>
          </p:cNvPr>
          <p:cNvSpPr>
            <a:spLocks noGrp="1"/>
          </p:cNvSpPr>
          <p:nvPr>
            <p:ph type="body" sz="quarter" idx="11"/>
          </p:nvPr>
        </p:nvSpPr>
        <p:spPr/>
        <p:txBody>
          <a:bodyPr/>
          <a:lstStyle/>
          <a:p>
            <a:r>
              <a:rPr lang="en-US" err="1"/>
              <a:t>OneDID</a:t>
            </a:r>
            <a:r>
              <a:rPr lang="en-US"/>
              <a:t> Agent Portal</a:t>
            </a:r>
          </a:p>
        </p:txBody>
      </p:sp>
      <p:sp>
        <p:nvSpPr>
          <p:cNvPr id="5" name="Text Placeholder 4">
            <a:extLst>
              <a:ext uri="{FF2B5EF4-FFF2-40B4-BE49-F238E27FC236}">
                <a16:creationId xmlns:a16="http://schemas.microsoft.com/office/drawing/2014/main" id="{73CDF123-21E9-DE40-92A6-E758EA5D898F}"/>
              </a:ext>
            </a:extLst>
          </p:cNvPr>
          <p:cNvSpPr>
            <a:spLocks noGrp="1"/>
          </p:cNvSpPr>
          <p:nvPr>
            <p:ph type="body" sz="quarter" idx="12"/>
          </p:nvPr>
        </p:nvSpPr>
        <p:spPr/>
        <p:txBody>
          <a:bodyPr/>
          <a:lstStyle/>
          <a:p>
            <a:r>
              <a:rPr lang="en-US"/>
              <a:t>Authenticator sign in</a:t>
            </a:r>
          </a:p>
        </p:txBody>
      </p:sp>
      <p:sp>
        <p:nvSpPr>
          <p:cNvPr id="6" name="Text Placeholder 5">
            <a:extLst>
              <a:ext uri="{FF2B5EF4-FFF2-40B4-BE49-F238E27FC236}">
                <a16:creationId xmlns:a16="http://schemas.microsoft.com/office/drawing/2014/main" id="{523A7615-3479-164F-8426-C4BB503F1452}"/>
              </a:ext>
            </a:extLst>
          </p:cNvPr>
          <p:cNvSpPr>
            <a:spLocks noGrp="1"/>
          </p:cNvSpPr>
          <p:nvPr>
            <p:ph type="body" sz="quarter" idx="13"/>
          </p:nvPr>
        </p:nvSpPr>
        <p:spPr/>
        <p:txBody>
          <a:bodyPr/>
          <a:lstStyle/>
          <a:p>
            <a:r>
              <a:rPr lang="en-US"/>
              <a:t>Accept a card</a:t>
            </a:r>
          </a:p>
        </p:txBody>
      </p:sp>
      <p:sp>
        <p:nvSpPr>
          <p:cNvPr id="7" name="Text Placeholder 6">
            <a:extLst>
              <a:ext uri="{FF2B5EF4-FFF2-40B4-BE49-F238E27FC236}">
                <a16:creationId xmlns:a16="http://schemas.microsoft.com/office/drawing/2014/main" id="{67D7F70F-BE23-E04A-ACF5-622206B0227E}"/>
              </a:ext>
            </a:extLst>
          </p:cNvPr>
          <p:cNvSpPr>
            <a:spLocks noGrp="1"/>
          </p:cNvSpPr>
          <p:nvPr>
            <p:ph type="body" sz="quarter" idx="14"/>
          </p:nvPr>
        </p:nvSpPr>
        <p:spPr/>
        <p:txBody>
          <a:bodyPr/>
          <a:lstStyle/>
          <a:p>
            <a:r>
              <a:rPr lang="en-US"/>
              <a:t>Card details</a:t>
            </a:r>
          </a:p>
        </p:txBody>
      </p:sp>
      <p:sp>
        <p:nvSpPr>
          <p:cNvPr id="8" name="Text Placeholder 7">
            <a:extLst>
              <a:ext uri="{FF2B5EF4-FFF2-40B4-BE49-F238E27FC236}">
                <a16:creationId xmlns:a16="http://schemas.microsoft.com/office/drawing/2014/main" id="{A7283F8A-1D1B-444B-93AE-8D8554735535}"/>
              </a:ext>
            </a:extLst>
          </p:cNvPr>
          <p:cNvSpPr>
            <a:spLocks noGrp="1"/>
          </p:cNvSpPr>
          <p:nvPr>
            <p:ph type="body" sz="quarter" idx="15"/>
          </p:nvPr>
        </p:nvSpPr>
        <p:spPr/>
        <p:txBody>
          <a:bodyPr/>
          <a:lstStyle/>
          <a:p>
            <a:r>
              <a:rPr lang="en-US"/>
              <a:t>Card receipts</a:t>
            </a:r>
          </a:p>
        </p:txBody>
      </p:sp>
      <p:sp>
        <p:nvSpPr>
          <p:cNvPr id="13" name="Rectangle 12">
            <a:extLst>
              <a:ext uri="{FF2B5EF4-FFF2-40B4-BE49-F238E27FC236}">
                <a16:creationId xmlns:a16="http://schemas.microsoft.com/office/drawing/2014/main" id="{2CBF31D5-D87C-B647-B718-295B0F41B423}"/>
              </a:ext>
            </a:extLst>
          </p:cNvPr>
          <p:cNvSpPr/>
          <p:nvPr/>
        </p:nvSpPr>
        <p:spPr>
          <a:xfrm>
            <a:off x="4156251" y="770729"/>
            <a:ext cx="3863304" cy="277543"/>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3526D58F-2624-9E49-8F54-4C62F10DAED8}"/>
              </a:ext>
            </a:extLst>
          </p:cNvPr>
          <p:cNvGrpSpPr/>
          <p:nvPr/>
        </p:nvGrpSpPr>
        <p:grpSpPr>
          <a:xfrm>
            <a:off x="9254419" y="844542"/>
            <a:ext cx="1982113" cy="2584458"/>
            <a:chOff x="9254419" y="844542"/>
            <a:chExt cx="1982113" cy="2584458"/>
          </a:xfrm>
        </p:grpSpPr>
        <p:sp>
          <p:nvSpPr>
            <p:cNvPr id="24" name="Rounded Rectangle 23">
              <a:extLst>
                <a:ext uri="{FF2B5EF4-FFF2-40B4-BE49-F238E27FC236}">
                  <a16:creationId xmlns:a16="http://schemas.microsoft.com/office/drawing/2014/main" id="{57A835AC-C6DE-CE4E-8CDC-73EB10C2B01F}"/>
                </a:ext>
              </a:extLst>
            </p:cNvPr>
            <p:cNvSpPr/>
            <p:nvPr/>
          </p:nvSpPr>
          <p:spPr>
            <a:xfrm>
              <a:off x="9254419" y="844542"/>
              <a:ext cx="1982113" cy="461665"/>
            </a:xfrm>
            <a:prstGeom prst="roundRect">
              <a:avLst>
                <a:gd name="adj" fmla="val 4787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CC9EC4EE-8036-3E4A-BA53-60CB00B02894}"/>
                </a:ext>
              </a:extLst>
            </p:cNvPr>
            <p:cNvSpPr/>
            <p:nvPr/>
          </p:nvSpPr>
          <p:spPr>
            <a:xfrm>
              <a:off x="9254419" y="1029384"/>
              <a:ext cx="1982113" cy="2399616"/>
            </a:xfrm>
            <a:prstGeom prst="roundRect">
              <a:avLst>
                <a:gd name="adj"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18CFB9D7-C3E1-E140-9C87-D00D570F305B}"/>
                </a:ext>
              </a:extLst>
            </p:cNvPr>
            <p:cNvSpPr/>
            <p:nvPr/>
          </p:nvSpPr>
          <p:spPr>
            <a:xfrm>
              <a:off x="9380019" y="1029384"/>
              <a:ext cx="1730911" cy="239961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AA2FFDB1-1231-5548-91F6-EDEF5BF36DBB}"/>
              </a:ext>
            </a:extLst>
          </p:cNvPr>
          <p:cNvSpPr/>
          <p:nvPr/>
        </p:nvSpPr>
        <p:spPr>
          <a:xfrm>
            <a:off x="9380126" y="1029384"/>
            <a:ext cx="1730910" cy="281966"/>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lumMod val="85000"/>
                    <a:lumOff val="15000"/>
                  </a:schemeClr>
                </a:solidFill>
                <a:latin typeface="Segoe UI" panose="020B0502040204020203" pitchFamily="34" charset="0"/>
                <a:cs typeface="Segoe UI" panose="020B0502040204020203" pitchFamily="34" charset="0"/>
              </a:rPr>
              <a:t>Authenticator</a:t>
            </a:r>
          </a:p>
        </p:txBody>
      </p:sp>
      <p:sp>
        <p:nvSpPr>
          <p:cNvPr id="31" name="TextBox 30">
            <a:extLst>
              <a:ext uri="{FF2B5EF4-FFF2-40B4-BE49-F238E27FC236}">
                <a16:creationId xmlns:a16="http://schemas.microsoft.com/office/drawing/2014/main" id="{32AF186D-BC29-C546-8EA8-A20D8C82CB1B}"/>
              </a:ext>
            </a:extLst>
          </p:cNvPr>
          <p:cNvSpPr txBox="1"/>
          <p:nvPr/>
        </p:nvSpPr>
        <p:spPr>
          <a:xfrm>
            <a:off x="9313453" y="1402158"/>
            <a:ext cx="1859805" cy="215444"/>
          </a:xfrm>
          <a:prstGeom prst="rect">
            <a:avLst/>
          </a:prstGeom>
          <a:noFill/>
        </p:spPr>
        <p:txBody>
          <a:bodyPr wrap="none" rtlCol="0">
            <a:spAutoFit/>
          </a:bodyPr>
          <a:lstStyle/>
          <a:p>
            <a:pPr algn="ctr"/>
            <a:r>
              <a:rPr lang="en-US" sz="800" b="1">
                <a:latin typeface="Segoe UI Semibold" panose="020B0502040204020203" pitchFamily="34" charset="0"/>
                <a:cs typeface="Segoe UI Semibold" panose="020B0502040204020203" pitchFamily="34" charset="0"/>
              </a:rPr>
              <a:t>Welcome to CA Healthcare Provider</a:t>
            </a:r>
          </a:p>
        </p:txBody>
      </p:sp>
      <p:sp>
        <p:nvSpPr>
          <p:cNvPr id="32" name="Rounded Rectangle 31">
            <a:extLst>
              <a:ext uri="{FF2B5EF4-FFF2-40B4-BE49-F238E27FC236}">
                <a16:creationId xmlns:a16="http://schemas.microsoft.com/office/drawing/2014/main" id="{6111232E-0AE3-1D43-B404-341D365A9F50}"/>
              </a:ext>
            </a:extLst>
          </p:cNvPr>
          <p:cNvSpPr/>
          <p:nvPr/>
        </p:nvSpPr>
        <p:spPr>
          <a:xfrm>
            <a:off x="9569721" y="1724638"/>
            <a:ext cx="1379914" cy="180690"/>
          </a:xfrm>
          <a:prstGeom prst="roundRect">
            <a:avLst>
              <a:gd name="adj" fmla="val 0"/>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a:solidFill>
                  <a:schemeClr val="tx1">
                    <a:lumMod val="85000"/>
                    <a:lumOff val="15000"/>
                  </a:schemeClr>
                </a:solidFill>
                <a:latin typeface="Segoe UI" panose="020B0502040204020203" pitchFamily="34" charset="0"/>
                <a:cs typeface="Segoe UI" panose="020B0502040204020203" pitchFamily="34" charset="0"/>
              </a:rPr>
              <a:t>Username</a:t>
            </a:r>
          </a:p>
        </p:txBody>
      </p:sp>
      <p:sp>
        <p:nvSpPr>
          <p:cNvPr id="33" name="Rounded Rectangle 32">
            <a:extLst>
              <a:ext uri="{FF2B5EF4-FFF2-40B4-BE49-F238E27FC236}">
                <a16:creationId xmlns:a16="http://schemas.microsoft.com/office/drawing/2014/main" id="{D8049449-AEB0-9047-A273-DEB165C50064}"/>
              </a:ext>
            </a:extLst>
          </p:cNvPr>
          <p:cNvSpPr/>
          <p:nvPr/>
        </p:nvSpPr>
        <p:spPr>
          <a:xfrm>
            <a:off x="9569721" y="2004537"/>
            <a:ext cx="1379914" cy="180690"/>
          </a:xfrm>
          <a:prstGeom prst="roundRect">
            <a:avLst>
              <a:gd name="adj" fmla="val 0"/>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a:solidFill>
                  <a:schemeClr val="tx1">
                    <a:lumMod val="85000"/>
                    <a:lumOff val="15000"/>
                  </a:schemeClr>
                </a:solidFill>
                <a:latin typeface="Segoe UI" panose="020B0502040204020203" pitchFamily="34" charset="0"/>
                <a:cs typeface="Segoe UI" panose="020B0502040204020203" pitchFamily="34" charset="0"/>
              </a:rPr>
              <a:t>Password</a:t>
            </a:r>
          </a:p>
        </p:txBody>
      </p:sp>
      <p:sp>
        <p:nvSpPr>
          <p:cNvPr id="34" name="Rounded Rectangle 33">
            <a:extLst>
              <a:ext uri="{FF2B5EF4-FFF2-40B4-BE49-F238E27FC236}">
                <a16:creationId xmlns:a16="http://schemas.microsoft.com/office/drawing/2014/main" id="{CB7C9788-A5A9-464C-A089-967FB6D813BE}"/>
              </a:ext>
            </a:extLst>
          </p:cNvPr>
          <p:cNvSpPr/>
          <p:nvPr/>
        </p:nvSpPr>
        <p:spPr>
          <a:xfrm>
            <a:off x="9720371" y="2346524"/>
            <a:ext cx="1090527" cy="180690"/>
          </a:xfrm>
          <a:prstGeom prst="roundRect">
            <a:avLst>
              <a:gd name="adj" fmla="val 44778"/>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bg1"/>
                </a:solidFill>
                <a:latin typeface="Segoe UI" panose="020B0502040204020203" pitchFamily="34" charset="0"/>
                <a:cs typeface="Segoe UI" panose="020B0502040204020203" pitchFamily="34" charset="0"/>
              </a:rPr>
              <a:t>Sign in</a:t>
            </a:r>
          </a:p>
        </p:txBody>
      </p:sp>
      <p:grpSp>
        <p:nvGrpSpPr>
          <p:cNvPr id="36" name="Group 35">
            <a:extLst>
              <a:ext uri="{FF2B5EF4-FFF2-40B4-BE49-F238E27FC236}">
                <a16:creationId xmlns:a16="http://schemas.microsoft.com/office/drawing/2014/main" id="{792A969E-640F-8240-9AEC-3786954DEE64}"/>
              </a:ext>
            </a:extLst>
          </p:cNvPr>
          <p:cNvGrpSpPr/>
          <p:nvPr/>
        </p:nvGrpSpPr>
        <p:grpSpPr>
          <a:xfrm>
            <a:off x="1107913" y="3897819"/>
            <a:ext cx="1982113" cy="2584458"/>
            <a:chOff x="9254419" y="844542"/>
            <a:chExt cx="1982113" cy="2584458"/>
          </a:xfrm>
        </p:grpSpPr>
        <p:sp>
          <p:nvSpPr>
            <p:cNvPr id="37" name="Rounded Rectangle 36">
              <a:extLst>
                <a:ext uri="{FF2B5EF4-FFF2-40B4-BE49-F238E27FC236}">
                  <a16:creationId xmlns:a16="http://schemas.microsoft.com/office/drawing/2014/main" id="{1FFDBD37-1415-664F-9D0F-AFB1FD2E799F}"/>
                </a:ext>
              </a:extLst>
            </p:cNvPr>
            <p:cNvSpPr/>
            <p:nvPr/>
          </p:nvSpPr>
          <p:spPr>
            <a:xfrm>
              <a:off x="9254419" y="844542"/>
              <a:ext cx="1982113" cy="461665"/>
            </a:xfrm>
            <a:prstGeom prst="roundRect">
              <a:avLst>
                <a:gd name="adj" fmla="val 4787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AA1552A0-110E-A946-A988-CB9B75DC5BE9}"/>
                </a:ext>
              </a:extLst>
            </p:cNvPr>
            <p:cNvSpPr/>
            <p:nvPr/>
          </p:nvSpPr>
          <p:spPr>
            <a:xfrm>
              <a:off x="9254419" y="1029384"/>
              <a:ext cx="1982113" cy="2399616"/>
            </a:xfrm>
            <a:prstGeom prst="roundRect">
              <a:avLst>
                <a:gd name="adj"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97930262-F72D-7D41-B3EC-A1B6CCA30982}"/>
                </a:ext>
              </a:extLst>
            </p:cNvPr>
            <p:cNvSpPr/>
            <p:nvPr/>
          </p:nvSpPr>
          <p:spPr>
            <a:xfrm>
              <a:off x="9380019" y="1029384"/>
              <a:ext cx="1730911" cy="239961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44271B3A-FB20-2B42-91F5-863969D3077A}"/>
              </a:ext>
            </a:extLst>
          </p:cNvPr>
          <p:cNvSpPr/>
          <p:nvPr/>
        </p:nvSpPr>
        <p:spPr>
          <a:xfrm>
            <a:off x="1236194" y="4088912"/>
            <a:ext cx="1730910" cy="281966"/>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lumMod val="85000"/>
                    <a:lumOff val="15000"/>
                  </a:schemeClr>
                </a:solidFill>
                <a:latin typeface="Segoe UI" panose="020B0502040204020203" pitchFamily="34" charset="0"/>
                <a:cs typeface="Segoe UI" panose="020B0502040204020203" pitchFamily="34" charset="0"/>
              </a:rPr>
              <a:t>Authenticator</a:t>
            </a:r>
          </a:p>
        </p:txBody>
      </p:sp>
      <p:sp>
        <p:nvSpPr>
          <p:cNvPr id="42" name="Rounded Rectangle 41">
            <a:extLst>
              <a:ext uri="{FF2B5EF4-FFF2-40B4-BE49-F238E27FC236}">
                <a16:creationId xmlns:a16="http://schemas.microsoft.com/office/drawing/2014/main" id="{B6CFF361-4FE0-174D-99CC-EDA4A0477095}"/>
              </a:ext>
            </a:extLst>
          </p:cNvPr>
          <p:cNvSpPr/>
          <p:nvPr/>
        </p:nvSpPr>
        <p:spPr>
          <a:xfrm>
            <a:off x="1292772" y="4439570"/>
            <a:ext cx="1612396" cy="841221"/>
          </a:xfrm>
          <a:prstGeom prst="roundRect">
            <a:avLst>
              <a:gd name="adj" fmla="val 6922"/>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dirty="0">
                <a:solidFill>
                  <a:schemeClr val="tx1">
                    <a:lumMod val="85000"/>
                    <a:lumOff val="15000"/>
                  </a:schemeClr>
                </a:solidFill>
                <a:latin typeface="Segoe UI" panose="020B0502040204020203" pitchFamily="34" charset="0"/>
                <a:cs typeface="Segoe UI" panose="020B0502040204020203" pitchFamily="34" charset="0"/>
              </a:rPr>
              <a:t>Alice Health Records </a:t>
            </a:r>
          </a:p>
          <a:p>
            <a:r>
              <a:rPr lang="en-US" sz="800" i="1">
                <a:solidFill>
                  <a:schemeClr val="tx1">
                    <a:lumMod val="85000"/>
                    <a:lumOff val="15000"/>
                  </a:schemeClr>
                </a:solidFill>
                <a:latin typeface="Segoe UI" panose="020B0502040204020203" pitchFamily="34" charset="0"/>
                <a:cs typeface="Segoe UI" panose="020B0502040204020203" pitchFamily="34" charset="0"/>
              </a:rPr>
              <a:t>CA Healthcare Provider</a:t>
            </a:r>
          </a:p>
          <a:p>
            <a:endParaRPr lang="en-US" sz="800" dirty="0">
              <a:solidFill>
                <a:schemeClr val="tx1">
                  <a:lumMod val="85000"/>
                  <a:lumOff val="15000"/>
                </a:schemeClr>
              </a:solidFill>
              <a:latin typeface="Segoe UI" panose="020B0502040204020203" pitchFamily="34" charset="0"/>
              <a:cs typeface="Segoe UI" panose="020B0502040204020203" pitchFamily="34" charset="0"/>
            </a:endParaRPr>
          </a:p>
          <a:p>
            <a:r>
              <a:rPr lang="en-US" sz="800" dirty="0">
                <a:solidFill>
                  <a:schemeClr val="tx1">
                    <a:lumMod val="85000"/>
                    <a:lumOff val="15000"/>
                  </a:schemeClr>
                </a:solidFill>
                <a:latin typeface="Segoe UI" panose="020B0502040204020203" pitchFamily="34" charset="0"/>
                <a:cs typeface="Segoe UI" panose="020B0502040204020203" pitchFamily="34" charset="0"/>
              </a:rPr>
              <a:t>Issued by </a:t>
            </a:r>
            <a:r>
              <a:rPr lang="en-US" sz="800" dirty="0" err="1">
                <a:solidFill>
                  <a:schemeClr val="tx1">
                    <a:lumMod val="85000"/>
                    <a:lumOff val="15000"/>
                  </a:schemeClr>
                </a:solidFill>
                <a:latin typeface="Segoe UI" panose="020B0502040204020203" pitchFamily="34" charset="0"/>
                <a:cs typeface="Segoe UI" panose="020B0502040204020203" pitchFamily="34" charset="0"/>
              </a:rPr>
              <a:t>OneDID</a:t>
            </a:r>
            <a:endParaRPr lang="en-US" sz="800"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44" name="TextBox 43">
            <a:extLst>
              <a:ext uri="{FF2B5EF4-FFF2-40B4-BE49-F238E27FC236}">
                <a16:creationId xmlns:a16="http://schemas.microsoft.com/office/drawing/2014/main" id="{ADEE4983-CF3E-AC42-88F9-D688D05E06C9}"/>
              </a:ext>
            </a:extLst>
          </p:cNvPr>
          <p:cNvSpPr txBox="1"/>
          <p:nvPr/>
        </p:nvSpPr>
        <p:spPr>
          <a:xfrm>
            <a:off x="1292772" y="5372920"/>
            <a:ext cx="1612396" cy="461665"/>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Where can I use this?</a:t>
            </a:r>
          </a:p>
          <a:p>
            <a:r>
              <a:rPr lang="en-US" sz="800">
                <a:latin typeface="Segoe UI" panose="020B0502040204020203" pitchFamily="34" charset="0"/>
                <a:cs typeface="Segoe UI" panose="020B0502040204020203" pitchFamily="34" charset="0"/>
              </a:rPr>
              <a:t>Sign in to applications outside your company.</a:t>
            </a:r>
          </a:p>
        </p:txBody>
      </p:sp>
      <p:sp>
        <p:nvSpPr>
          <p:cNvPr id="19" name="Rounded Rectangle 18">
            <a:extLst>
              <a:ext uri="{FF2B5EF4-FFF2-40B4-BE49-F238E27FC236}">
                <a16:creationId xmlns:a16="http://schemas.microsoft.com/office/drawing/2014/main" id="{068D93A8-96F9-5246-8B71-988A3ED58DBE}"/>
              </a:ext>
            </a:extLst>
          </p:cNvPr>
          <p:cNvSpPr/>
          <p:nvPr/>
        </p:nvSpPr>
        <p:spPr>
          <a:xfrm>
            <a:off x="1517037" y="6139274"/>
            <a:ext cx="1090527" cy="180690"/>
          </a:xfrm>
          <a:prstGeom prst="roundRect">
            <a:avLst>
              <a:gd name="adj" fmla="val 44778"/>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bg1"/>
                </a:solidFill>
                <a:latin typeface="Segoe UI" panose="020B0502040204020203" pitchFamily="34" charset="0"/>
                <a:cs typeface="Segoe UI" panose="020B0502040204020203" pitchFamily="34" charset="0"/>
              </a:rPr>
              <a:t>Add card</a:t>
            </a:r>
          </a:p>
        </p:txBody>
      </p:sp>
      <p:sp>
        <p:nvSpPr>
          <p:cNvPr id="55" name="Rectangle 54">
            <a:extLst>
              <a:ext uri="{FF2B5EF4-FFF2-40B4-BE49-F238E27FC236}">
                <a16:creationId xmlns:a16="http://schemas.microsoft.com/office/drawing/2014/main" id="{84FDE3DA-A1AC-774C-8BF2-43176A40D5BB}"/>
              </a:ext>
            </a:extLst>
          </p:cNvPr>
          <p:cNvSpPr/>
          <p:nvPr/>
        </p:nvSpPr>
        <p:spPr>
          <a:xfrm>
            <a:off x="5233224" y="4027967"/>
            <a:ext cx="1730910" cy="281966"/>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lumMod val="85000"/>
                    <a:lumOff val="15000"/>
                  </a:schemeClr>
                </a:solidFill>
                <a:latin typeface="Segoe UI" panose="020B0502040204020203" pitchFamily="34" charset="0"/>
                <a:cs typeface="Segoe UI" panose="020B0502040204020203" pitchFamily="34" charset="0"/>
              </a:rPr>
              <a:t>Authenticator</a:t>
            </a:r>
          </a:p>
        </p:txBody>
      </p:sp>
      <p:sp>
        <p:nvSpPr>
          <p:cNvPr id="57" name="TextBox 56">
            <a:extLst>
              <a:ext uri="{FF2B5EF4-FFF2-40B4-BE49-F238E27FC236}">
                <a16:creationId xmlns:a16="http://schemas.microsoft.com/office/drawing/2014/main" id="{895C62F3-B81C-B34A-AC9B-B59F12228061}"/>
              </a:ext>
            </a:extLst>
          </p:cNvPr>
          <p:cNvSpPr txBox="1"/>
          <p:nvPr/>
        </p:nvSpPr>
        <p:spPr>
          <a:xfrm>
            <a:off x="5281705" y="4853476"/>
            <a:ext cx="568635"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First: Alice</a:t>
            </a:r>
          </a:p>
        </p:txBody>
      </p:sp>
      <p:sp>
        <p:nvSpPr>
          <p:cNvPr id="58" name="Rounded Rectangle 57">
            <a:extLst>
              <a:ext uri="{FF2B5EF4-FFF2-40B4-BE49-F238E27FC236}">
                <a16:creationId xmlns:a16="http://schemas.microsoft.com/office/drawing/2014/main" id="{B647061C-3C7F-8F4E-8A6E-A4B8728C5CE5}"/>
              </a:ext>
            </a:extLst>
          </p:cNvPr>
          <p:cNvSpPr/>
          <p:nvPr/>
        </p:nvSpPr>
        <p:spPr>
          <a:xfrm>
            <a:off x="5514067" y="6165234"/>
            <a:ext cx="1090527" cy="180690"/>
          </a:xfrm>
          <a:prstGeom prst="roundRect">
            <a:avLst>
              <a:gd name="adj" fmla="val 44778"/>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bg1"/>
                </a:solidFill>
                <a:latin typeface="Segoe UI" panose="020B0502040204020203" pitchFamily="34" charset="0"/>
                <a:cs typeface="Segoe UI" panose="020B0502040204020203" pitchFamily="34" charset="0"/>
              </a:rPr>
              <a:t>Close</a:t>
            </a:r>
          </a:p>
        </p:txBody>
      </p:sp>
      <p:sp>
        <p:nvSpPr>
          <p:cNvPr id="62" name="TextBox 61">
            <a:extLst>
              <a:ext uri="{FF2B5EF4-FFF2-40B4-BE49-F238E27FC236}">
                <a16:creationId xmlns:a16="http://schemas.microsoft.com/office/drawing/2014/main" id="{12183707-7279-AE4F-97E2-606C59CC76E4}"/>
              </a:ext>
            </a:extLst>
          </p:cNvPr>
          <p:cNvSpPr txBox="1"/>
          <p:nvPr/>
        </p:nvSpPr>
        <p:spPr>
          <a:xfrm>
            <a:off x="5303478" y="4337911"/>
            <a:ext cx="1643129" cy="384721"/>
          </a:xfrm>
          <a:prstGeom prst="rect">
            <a:avLst/>
          </a:prstGeom>
          <a:noFill/>
        </p:spPr>
        <p:txBody>
          <a:bodyPr wrap="square" lIns="0" rtlCol="0">
            <a:spAutoFit/>
          </a:bodyPr>
          <a:lstStyle/>
          <a:p>
            <a:r>
              <a:rPr lang="en-US" sz="800" b="1">
                <a:latin typeface="Segoe UI Semibold" panose="020B0502040204020203" pitchFamily="34" charset="0"/>
                <a:cs typeface="Segoe UI Semibold" panose="020B0502040204020203" pitchFamily="34" charset="0"/>
              </a:rPr>
              <a:t>Information in this card</a:t>
            </a:r>
            <a:r>
              <a:rPr lang="en-US" sz="900" b="1">
                <a:latin typeface="Segoe UI Semibold" panose="020B0502040204020203" pitchFamily="34" charset="0"/>
                <a:cs typeface="Segoe UI Semibold" panose="020B0502040204020203" pitchFamily="34" charset="0"/>
              </a:rPr>
              <a:t> </a:t>
            </a:r>
          </a:p>
          <a:p>
            <a:r>
              <a:rPr lang="en-US" sz="1000" b="1">
                <a:solidFill>
                  <a:schemeClr val="tx1">
                    <a:lumMod val="85000"/>
                    <a:lumOff val="15000"/>
                  </a:schemeClr>
                </a:solidFill>
                <a:latin typeface="Segoe UI" panose="020B0502040204020203" pitchFamily="34" charset="0"/>
                <a:cs typeface="Segoe UI" panose="020B0502040204020203" pitchFamily="34" charset="0"/>
              </a:rPr>
              <a:t>Alice Health Records</a:t>
            </a:r>
          </a:p>
        </p:txBody>
      </p:sp>
      <p:sp>
        <p:nvSpPr>
          <p:cNvPr id="65" name="Rounded Rectangle 64">
            <a:extLst>
              <a:ext uri="{FF2B5EF4-FFF2-40B4-BE49-F238E27FC236}">
                <a16:creationId xmlns:a16="http://schemas.microsoft.com/office/drawing/2014/main" id="{89003F86-DAD7-5742-81C7-5A5290077EB3}"/>
              </a:ext>
            </a:extLst>
          </p:cNvPr>
          <p:cNvSpPr/>
          <p:nvPr/>
        </p:nvSpPr>
        <p:spPr>
          <a:xfrm>
            <a:off x="4309396" y="1721215"/>
            <a:ext cx="1194326" cy="560274"/>
          </a:xfrm>
          <a:prstGeom prst="roundRect">
            <a:avLst>
              <a:gd name="adj" fmla="val 13827"/>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r>
              <a:rPr lang="en-US" sz="700">
                <a:solidFill>
                  <a:schemeClr val="bg1"/>
                </a:solidFill>
                <a:latin typeface="Segoe UI" panose="020B0502040204020203" pitchFamily="34" charset="0"/>
                <a:cs typeface="Segoe UI" panose="020B0502040204020203" pitchFamily="34" charset="0"/>
              </a:rPr>
              <a:t>Add to Authenticator</a:t>
            </a:r>
          </a:p>
        </p:txBody>
      </p:sp>
      <p:pic>
        <p:nvPicPr>
          <p:cNvPr id="1026" name="Picture 2" descr="Scan me!">
            <a:extLst>
              <a:ext uri="{FF2B5EF4-FFF2-40B4-BE49-F238E27FC236}">
                <a16:creationId xmlns:a16="http://schemas.microsoft.com/office/drawing/2014/main" id="{49D2ADCC-5138-DA42-AA1C-87F9D9FAD2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0721" y="1810537"/>
            <a:ext cx="366319" cy="366319"/>
          </a:xfrm>
          <a:prstGeom prst="rect">
            <a:avLst/>
          </a:prstGeom>
          <a:noFill/>
          <a:extLst>
            <a:ext uri="{909E8E84-426E-40DD-AFC4-6F175D3DCCD1}">
              <a14:hiddenFill xmlns:a14="http://schemas.microsoft.com/office/drawing/2010/main">
                <a:solidFill>
                  <a:srgbClr val="FFFFFF"/>
                </a:solidFill>
              </a14:hiddenFill>
            </a:ext>
          </a:extLst>
        </p:spPr>
      </p:pic>
      <p:sp>
        <p:nvSpPr>
          <p:cNvPr id="68" name="Multiply 19">
            <a:extLst>
              <a:ext uri="{FF2B5EF4-FFF2-40B4-BE49-F238E27FC236}">
                <a16:creationId xmlns:a16="http://schemas.microsoft.com/office/drawing/2014/main" id="{63C4425E-7E41-4437-B877-E12824DB46C2}"/>
              </a:ext>
            </a:extLst>
          </p:cNvPr>
          <p:cNvSpPr/>
          <p:nvPr/>
        </p:nvSpPr>
        <p:spPr>
          <a:xfrm>
            <a:off x="7754540" y="825945"/>
            <a:ext cx="212691" cy="212691"/>
          </a:xfrm>
          <a:prstGeom prst="mathMultiply">
            <a:avLst>
              <a:gd name="adj1" fmla="val 49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TextBox 2">
            <a:extLst>
              <a:ext uri="{FF2B5EF4-FFF2-40B4-BE49-F238E27FC236}">
                <a16:creationId xmlns:a16="http://schemas.microsoft.com/office/drawing/2014/main" id="{6A82A4DF-463B-45CD-9230-51B620555F57}"/>
              </a:ext>
            </a:extLst>
          </p:cNvPr>
          <p:cNvSpPr txBox="1"/>
          <p:nvPr/>
        </p:nvSpPr>
        <p:spPr>
          <a:xfrm>
            <a:off x="194782" y="1133082"/>
            <a:ext cx="54373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latin typeface="Segoe UI" panose="020B0502040204020203" pitchFamily="34" charset="0"/>
                <a:cs typeface="Segoe UI" panose="020B0502040204020203" pitchFamily="34" charset="0"/>
              </a:rPr>
              <a:t>To</a:t>
            </a:r>
          </a:p>
          <a:p>
            <a:r>
              <a:rPr lang="en-US" sz="800" b="1">
                <a:latin typeface="Segoe UI" panose="020B0502040204020203" pitchFamily="34" charset="0"/>
                <a:cs typeface="Segoe UI" panose="020B0502040204020203" pitchFamily="34" charset="0"/>
              </a:rPr>
              <a:t>From</a:t>
            </a:r>
          </a:p>
          <a:p>
            <a:r>
              <a:rPr lang="en-US" sz="800" b="1">
                <a:latin typeface="Segoe UI" panose="020B0502040204020203" pitchFamily="34" charset="0"/>
                <a:cs typeface="Segoe UI" panose="020B0502040204020203" pitchFamily="34" charset="0"/>
              </a:rPr>
              <a:t>Subject</a:t>
            </a:r>
          </a:p>
        </p:txBody>
      </p:sp>
      <p:sp>
        <p:nvSpPr>
          <p:cNvPr id="71" name="TextBox 3">
            <a:extLst>
              <a:ext uri="{FF2B5EF4-FFF2-40B4-BE49-F238E27FC236}">
                <a16:creationId xmlns:a16="http://schemas.microsoft.com/office/drawing/2014/main" id="{3F114F2B-DAF1-473E-A46A-0F282DFC766B}"/>
              </a:ext>
            </a:extLst>
          </p:cNvPr>
          <p:cNvSpPr txBox="1"/>
          <p:nvPr/>
        </p:nvSpPr>
        <p:spPr>
          <a:xfrm>
            <a:off x="765772" y="1129564"/>
            <a:ext cx="2844048"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latin typeface="Segoe UI" panose="020B0502040204020203" pitchFamily="34" charset="0"/>
                <a:cs typeface="Segoe UI" panose="020B0502040204020203" pitchFamily="34" charset="0"/>
              </a:rPr>
              <a:t>Alice Smith</a:t>
            </a:r>
          </a:p>
          <a:p>
            <a:r>
              <a:rPr lang="en-SE" sz="800" dirty="0">
                <a:latin typeface="Segoe UI"/>
                <a:cs typeface="Segoe UI"/>
              </a:rPr>
              <a:t>someone</a:t>
            </a:r>
            <a:endParaRPr lang="en-US" sz="800" dirty="0">
              <a:latin typeface="Segoe UI" panose="020B0502040204020203" pitchFamily="34" charset="0"/>
              <a:cs typeface="Segoe UI" panose="020B0502040204020203" pitchFamily="34" charset="0"/>
            </a:endParaRPr>
          </a:p>
          <a:p>
            <a:r>
              <a:rPr lang="en-US" sz="800" dirty="0">
                <a:latin typeface="Segoe UI"/>
                <a:cs typeface="Segoe UI"/>
              </a:rPr>
              <a:t>Keeping and presenting your health records is a scan away</a:t>
            </a:r>
            <a:endParaRPr lang="en-US" sz="800" dirty="0">
              <a:latin typeface="Segoe UI" panose="020B0502040204020203" pitchFamily="34" charset="0"/>
              <a:cs typeface="Segoe UI" panose="020B0502040204020203" pitchFamily="34" charset="0"/>
            </a:endParaRPr>
          </a:p>
        </p:txBody>
      </p:sp>
      <p:sp>
        <p:nvSpPr>
          <p:cNvPr id="72" name="TextBox 4">
            <a:extLst>
              <a:ext uri="{FF2B5EF4-FFF2-40B4-BE49-F238E27FC236}">
                <a16:creationId xmlns:a16="http://schemas.microsoft.com/office/drawing/2014/main" id="{62D2E625-93CA-4722-8CA6-E15E3A5892BA}"/>
              </a:ext>
            </a:extLst>
          </p:cNvPr>
          <p:cNvSpPr txBox="1"/>
          <p:nvPr/>
        </p:nvSpPr>
        <p:spPr>
          <a:xfrm>
            <a:off x="194782" y="1818726"/>
            <a:ext cx="3648575"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Segoe UI" panose="020B0502040204020203" pitchFamily="34" charset="0"/>
                <a:cs typeface="Segoe UI" panose="020B0502040204020203" pitchFamily="34" charset="0"/>
              </a:rPr>
              <a:t>We partner with </a:t>
            </a:r>
            <a:r>
              <a:rPr lang="en-US" sz="800" err="1">
                <a:latin typeface="Segoe UI" panose="020B0502040204020203" pitchFamily="34" charset="0"/>
                <a:cs typeface="Segoe UI" panose="020B0502040204020203" pitchFamily="34" charset="0"/>
              </a:rPr>
              <a:t>OneDID</a:t>
            </a:r>
            <a:r>
              <a:rPr lang="en-US" sz="800">
                <a:latin typeface="Segoe UI" panose="020B0502040204020203" pitchFamily="34" charset="0"/>
                <a:cs typeface="Segoe UI" panose="020B0502040204020203" pitchFamily="34" charset="0"/>
              </a:rPr>
              <a:t> so you can now obtain a Verified </a:t>
            </a:r>
            <a:r>
              <a:rPr lang="en-US" sz="800" err="1">
                <a:latin typeface="Segoe UI" panose="020B0502040204020203" pitchFamily="34" charset="0"/>
                <a:cs typeface="Segoe UI" panose="020B0502040204020203" pitchFamily="34" charset="0"/>
              </a:rPr>
              <a:t>OneDID</a:t>
            </a:r>
            <a:r>
              <a:rPr lang="en-US" sz="800">
                <a:latin typeface="Segoe UI" panose="020B0502040204020203" pitchFamily="34" charset="0"/>
                <a:cs typeface="Segoe UI" panose="020B0502040204020203" pitchFamily="34" charset="0"/>
              </a:rPr>
              <a:t> card containing your health records directly onto your phone.  Use your card in more than 20,000 medical institutions nation wide.</a:t>
            </a:r>
          </a:p>
          <a:p>
            <a:r>
              <a:rPr lang="en-US" sz="800">
                <a:latin typeface="Segoe UI" panose="020B0502040204020203" pitchFamily="34" charset="0"/>
                <a:cs typeface="Segoe UI" panose="020B0502040204020203" pitchFamily="34" charset="0"/>
              </a:rPr>
              <a:t>. </a:t>
            </a:r>
          </a:p>
        </p:txBody>
      </p:sp>
      <p:sp>
        <p:nvSpPr>
          <p:cNvPr id="73" name="Rounded Rectangle 68">
            <a:extLst>
              <a:ext uri="{FF2B5EF4-FFF2-40B4-BE49-F238E27FC236}">
                <a16:creationId xmlns:a16="http://schemas.microsoft.com/office/drawing/2014/main" id="{2DE89033-4074-4ED4-A1EB-D88121A40411}"/>
              </a:ext>
            </a:extLst>
          </p:cNvPr>
          <p:cNvSpPr/>
          <p:nvPr/>
        </p:nvSpPr>
        <p:spPr>
          <a:xfrm>
            <a:off x="220508" y="2399424"/>
            <a:ext cx="1090527" cy="180690"/>
          </a:xfrm>
          <a:prstGeom prst="roundRect">
            <a:avLst>
              <a:gd name="adj" fmla="val 44778"/>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800">
                <a:solidFill>
                  <a:schemeClr val="bg1"/>
                </a:solidFill>
                <a:latin typeface="Segoe UI" panose="020B0502040204020203" pitchFamily="34" charset="0"/>
                <a:cs typeface="Segoe UI" panose="020B0502040204020203" pitchFamily="34" charset="0"/>
              </a:rPr>
              <a:t>Get card</a:t>
            </a:r>
          </a:p>
        </p:txBody>
      </p:sp>
      <p:sp>
        <p:nvSpPr>
          <p:cNvPr id="46" name="TextBox 45">
            <a:extLst>
              <a:ext uri="{FF2B5EF4-FFF2-40B4-BE49-F238E27FC236}">
                <a16:creationId xmlns:a16="http://schemas.microsoft.com/office/drawing/2014/main" id="{771375EF-63DB-4025-8B93-924EDF5D17EF}"/>
              </a:ext>
            </a:extLst>
          </p:cNvPr>
          <p:cNvSpPr txBox="1"/>
          <p:nvPr/>
        </p:nvSpPr>
        <p:spPr>
          <a:xfrm>
            <a:off x="4212658" y="1083393"/>
            <a:ext cx="2320635" cy="307777"/>
          </a:xfrm>
          <a:prstGeom prst="rect">
            <a:avLst/>
          </a:prstGeom>
          <a:noFill/>
        </p:spPr>
        <p:txBody>
          <a:bodyPr wrap="none" rtlCol="0">
            <a:spAutoFit/>
          </a:bodyPr>
          <a:lstStyle/>
          <a:p>
            <a:r>
              <a:rPr lang="en-US" sz="1400" b="1" dirty="0">
                <a:latin typeface="Segoe UI Semibold" panose="020B0502040204020203" pitchFamily="34" charset="0"/>
                <a:cs typeface="Segoe UI Semibold" panose="020B0502040204020203" pitchFamily="34" charset="0"/>
              </a:rPr>
              <a:t>Healthcare Provider Portal</a:t>
            </a:r>
          </a:p>
        </p:txBody>
      </p:sp>
      <p:sp>
        <p:nvSpPr>
          <p:cNvPr id="9" name="TextBox 8">
            <a:extLst>
              <a:ext uri="{FF2B5EF4-FFF2-40B4-BE49-F238E27FC236}">
                <a16:creationId xmlns:a16="http://schemas.microsoft.com/office/drawing/2014/main" id="{26935221-CC9C-4A77-88B0-C4B1C82D31EA}"/>
              </a:ext>
            </a:extLst>
          </p:cNvPr>
          <p:cNvSpPr txBox="1"/>
          <p:nvPr/>
        </p:nvSpPr>
        <p:spPr>
          <a:xfrm>
            <a:off x="4231288" y="1364862"/>
            <a:ext cx="3566614" cy="369332"/>
          </a:xfrm>
          <a:prstGeom prst="rect">
            <a:avLst/>
          </a:prstGeom>
          <a:noFill/>
        </p:spPr>
        <p:txBody>
          <a:bodyPr wrap="square" rtlCol="0">
            <a:spAutoFit/>
          </a:bodyPr>
          <a:lstStyle/>
          <a:p>
            <a:r>
              <a:rPr lang="en-GB" sz="900"/>
              <a:t>Obtain your health records powered by </a:t>
            </a:r>
            <a:r>
              <a:rPr lang="en-GB" sz="900" err="1"/>
              <a:t>OneDID</a:t>
            </a:r>
            <a:r>
              <a:rPr lang="en-GB" sz="900"/>
              <a:t>  by scanning this QR code in Authenticator</a:t>
            </a:r>
            <a:endParaRPr lang="en-IE" sz="900"/>
          </a:p>
        </p:txBody>
      </p:sp>
      <p:grpSp>
        <p:nvGrpSpPr>
          <p:cNvPr id="74" name="Group 73">
            <a:extLst>
              <a:ext uri="{FF2B5EF4-FFF2-40B4-BE49-F238E27FC236}">
                <a16:creationId xmlns:a16="http://schemas.microsoft.com/office/drawing/2014/main" id="{C8B8596F-720B-494E-A110-7AEFBAE48588}"/>
              </a:ext>
            </a:extLst>
          </p:cNvPr>
          <p:cNvGrpSpPr/>
          <p:nvPr/>
        </p:nvGrpSpPr>
        <p:grpSpPr>
          <a:xfrm>
            <a:off x="9359764" y="3838854"/>
            <a:ext cx="1982113" cy="2584458"/>
            <a:chOff x="9254419" y="844542"/>
            <a:chExt cx="1982113" cy="2584458"/>
          </a:xfrm>
        </p:grpSpPr>
        <p:sp>
          <p:nvSpPr>
            <p:cNvPr id="75" name="Rounded Rectangle 51">
              <a:extLst>
                <a:ext uri="{FF2B5EF4-FFF2-40B4-BE49-F238E27FC236}">
                  <a16:creationId xmlns:a16="http://schemas.microsoft.com/office/drawing/2014/main" id="{1CC51BFA-82D0-4702-9C9C-7B96566FE599}"/>
                </a:ext>
              </a:extLst>
            </p:cNvPr>
            <p:cNvSpPr/>
            <p:nvPr/>
          </p:nvSpPr>
          <p:spPr>
            <a:xfrm>
              <a:off x="9254419" y="844542"/>
              <a:ext cx="1982113" cy="461665"/>
            </a:xfrm>
            <a:prstGeom prst="roundRect">
              <a:avLst>
                <a:gd name="adj" fmla="val 4787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52">
              <a:extLst>
                <a:ext uri="{FF2B5EF4-FFF2-40B4-BE49-F238E27FC236}">
                  <a16:creationId xmlns:a16="http://schemas.microsoft.com/office/drawing/2014/main" id="{4BF243D0-752B-4FE3-8C9B-1FE8C2D4D9CE}"/>
                </a:ext>
              </a:extLst>
            </p:cNvPr>
            <p:cNvSpPr/>
            <p:nvPr/>
          </p:nvSpPr>
          <p:spPr>
            <a:xfrm>
              <a:off x="9254419" y="1029384"/>
              <a:ext cx="1982113" cy="2399616"/>
            </a:xfrm>
            <a:prstGeom prst="roundRect">
              <a:avLst>
                <a:gd name="adj"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53">
              <a:extLst>
                <a:ext uri="{FF2B5EF4-FFF2-40B4-BE49-F238E27FC236}">
                  <a16:creationId xmlns:a16="http://schemas.microsoft.com/office/drawing/2014/main" id="{E46B2FA5-03A6-44AF-A8FE-867A75147272}"/>
                </a:ext>
              </a:extLst>
            </p:cNvPr>
            <p:cNvSpPr/>
            <p:nvPr/>
          </p:nvSpPr>
          <p:spPr>
            <a:xfrm>
              <a:off x="9380019" y="1029384"/>
              <a:ext cx="1730911" cy="239961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1B3F956C-7AC3-4AFD-932D-177DC9F8EF59}"/>
              </a:ext>
            </a:extLst>
          </p:cNvPr>
          <p:cNvSpPr/>
          <p:nvPr/>
        </p:nvSpPr>
        <p:spPr>
          <a:xfrm>
            <a:off x="9488045" y="4029947"/>
            <a:ext cx="1730910" cy="281966"/>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lumMod val="85000"/>
                    <a:lumOff val="15000"/>
                  </a:schemeClr>
                </a:solidFill>
                <a:latin typeface="Segoe UI" panose="020B0502040204020203" pitchFamily="34" charset="0"/>
                <a:cs typeface="Segoe UI" panose="020B0502040204020203" pitchFamily="34" charset="0"/>
              </a:rPr>
              <a:t>Authenticator</a:t>
            </a:r>
          </a:p>
        </p:txBody>
      </p:sp>
      <p:sp>
        <p:nvSpPr>
          <p:cNvPr id="80" name="TextBox 79">
            <a:extLst>
              <a:ext uri="{FF2B5EF4-FFF2-40B4-BE49-F238E27FC236}">
                <a16:creationId xmlns:a16="http://schemas.microsoft.com/office/drawing/2014/main" id="{EF4DF108-DC35-4A29-915A-A53D06A9DBF9}"/>
              </a:ext>
            </a:extLst>
          </p:cNvPr>
          <p:cNvSpPr txBox="1"/>
          <p:nvPr/>
        </p:nvSpPr>
        <p:spPr>
          <a:xfrm>
            <a:off x="9544623" y="4548566"/>
            <a:ext cx="1612396"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Activity on this card</a:t>
            </a:r>
          </a:p>
        </p:txBody>
      </p:sp>
      <p:sp>
        <p:nvSpPr>
          <p:cNvPr id="82" name="TextBox 81">
            <a:extLst>
              <a:ext uri="{FF2B5EF4-FFF2-40B4-BE49-F238E27FC236}">
                <a16:creationId xmlns:a16="http://schemas.microsoft.com/office/drawing/2014/main" id="{9DEBB12D-ACC3-442D-A13A-EBEE27B33F3A}"/>
              </a:ext>
            </a:extLst>
          </p:cNvPr>
          <p:cNvSpPr txBox="1"/>
          <p:nvPr/>
        </p:nvSpPr>
        <p:spPr>
          <a:xfrm>
            <a:off x="9550852" y="4346655"/>
            <a:ext cx="1643129" cy="246221"/>
          </a:xfrm>
          <a:prstGeom prst="rect">
            <a:avLst/>
          </a:prstGeom>
          <a:noFill/>
        </p:spPr>
        <p:txBody>
          <a:bodyPr wrap="square" lIns="0" rtlCol="0">
            <a:spAutoFit/>
          </a:bodyPr>
          <a:lstStyle/>
          <a:p>
            <a:r>
              <a:rPr lang="en-US" sz="1000" b="1">
                <a:latin typeface="Segoe UI Semibold" panose="020B0502040204020203" pitchFamily="34" charset="0"/>
                <a:cs typeface="Segoe UI Semibold" panose="020B0502040204020203" pitchFamily="34" charset="0"/>
              </a:rPr>
              <a:t>Card Receipts</a:t>
            </a:r>
          </a:p>
        </p:txBody>
      </p:sp>
      <p:sp>
        <p:nvSpPr>
          <p:cNvPr id="84" name="TextBox 83">
            <a:extLst>
              <a:ext uri="{FF2B5EF4-FFF2-40B4-BE49-F238E27FC236}">
                <a16:creationId xmlns:a16="http://schemas.microsoft.com/office/drawing/2014/main" id="{924D775B-818A-4FDB-B6BE-698178CAE98E}"/>
              </a:ext>
            </a:extLst>
          </p:cNvPr>
          <p:cNvSpPr txBox="1"/>
          <p:nvPr/>
        </p:nvSpPr>
        <p:spPr>
          <a:xfrm>
            <a:off x="5281705" y="5040167"/>
            <a:ext cx="641423"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Last: Smith</a:t>
            </a:r>
          </a:p>
        </p:txBody>
      </p:sp>
      <p:sp>
        <p:nvSpPr>
          <p:cNvPr id="85" name="TextBox 84">
            <a:extLst>
              <a:ext uri="{FF2B5EF4-FFF2-40B4-BE49-F238E27FC236}">
                <a16:creationId xmlns:a16="http://schemas.microsoft.com/office/drawing/2014/main" id="{A512D3ED-6227-4C2F-9AD7-6CA9ED0EDA73}"/>
              </a:ext>
            </a:extLst>
          </p:cNvPr>
          <p:cNvSpPr txBox="1"/>
          <p:nvPr/>
        </p:nvSpPr>
        <p:spPr>
          <a:xfrm>
            <a:off x="5294606" y="5259880"/>
            <a:ext cx="801392"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DOB: xx/xx/</a:t>
            </a:r>
            <a:r>
              <a:rPr lang="en-US" sz="800" err="1">
                <a:latin typeface="Segoe UI" panose="020B0502040204020203" pitchFamily="34" charset="0"/>
                <a:cs typeface="Segoe UI" panose="020B0502040204020203" pitchFamily="34" charset="0"/>
              </a:rPr>
              <a:t>xxxx</a:t>
            </a:r>
            <a:endParaRPr lang="en-US" sz="800">
              <a:latin typeface="Segoe UI" panose="020B0502040204020203" pitchFamily="34" charset="0"/>
              <a:cs typeface="Segoe UI" panose="020B0502040204020203" pitchFamily="34" charset="0"/>
            </a:endParaRPr>
          </a:p>
        </p:txBody>
      </p:sp>
      <p:sp>
        <p:nvSpPr>
          <p:cNvPr id="86" name="TextBox 85">
            <a:extLst>
              <a:ext uri="{FF2B5EF4-FFF2-40B4-BE49-F238E27FC236}">
                <a16:creationId xmlns:a16="http://schemas.microsoft.com/office/drawing/2014/main" id="{46AC3F12-56D3-4E96-928D-E2D72CE77DD9}"/>
              </a:ext>
            </a:extLst>
          </p:cNvPr>
          <p:cNvSpPr txBox="1"/>
          <p:nvPr/>
        </p:nvSpPr>
        <p:spPr>
          <a:xfrm>
            <a:off x="5294606" y="5449001"/>
            <a:ext cx="801392"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Gender: F</a:t>
            </a:r>
          </a:p>
        </p:txBody>
      </p:sp>
      <p:sp>
        <p:nvSpPr>
          <p:cNvPr id="87" name="TextBox 86">
            <a:extLst>
              <a:ext uri="{FF2B5EF4-FFF2-40B4-BE49-F238E27FC236}">
                <a16:creationId xmlns:a16="http://schemas.microsoft.com/office/drawing/2014/main" id="{497068CA-433E-43D7-9860-6844AE0AE310}"/>
              </a:ext>
            </a:extLst>
          </p:cNvPr>
          <p:cNvSpPr txBox="1"/>
          <p:nvPr/>
        </p:nvSpPr>
        <p:spPr>
          <a:xfrm>
            <a:off x="5303478" y="5641598"/>
            <a:ext cx="801392"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Blood Type: A+</a:t>
            </a:r>
          </a:p>
        </p:txBody>
      </p:sp>
      <p:sp>
        <p:nvSpPr>
          <p:cNvPr id="89" name="TextBox 88">
            <a:extLst>
              <a:ext uri="{FF2B5EF4-FFF2-40B4-BE49-F238E27FC236}">
                <a16:creationId xmlns:a16="http://schemas.microsoft.com/office/drawing/2014/main" id="{E246B484-ED76-41EB-A251-C245A1775B7F}"/>
              </a:ext>
            </a:extLst>
          </p:cNvPr>
          <p:cNvSpPr txBox="1"/>
          <p:nvPr/>
        </p:nvSpPr>
        <p:spPr>
          <a:xfrm>
            <a:off x="6033982" y="4853476"/>
            <a:ext cx="981949"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Allergies: none</a:t>
            </a:r>
          </a:p>
        </p:txBody>
      </p:sp>
      <p:sp>
        <p:nvSpPr>
          <p:cNvPr id="90" name="TextBox 89">
            <a:extLst>
              <a:ext uri="{FF2B5EF4-FFF2-40B4-BE49-F238E27FC236}">
                <a16:creationId xmlns:a16="http://schemas.microsoft.com/office/drawing/2014/main" id="{C3E1BFEB-EC57-4597-A20C-60C84E5D99C8}"/>
              </a:ext>
            </a:extLst>
          </p:cNvPr>
          <p:cNvSpPr txBox="1"/>
          <p:nvPr/>
        </p:nvSpPr>
        <p:spPr>
          <a:xfrm>
            <a:off x="6036662" y="5005537"/>
            <a:ext cx="981949" cy="33855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Hearth conditions: none</a:t>
            </a:r>
          </a:p>
        </p:txBody>
      </p:sp>
      <p:sp>
        <p:nvSpPr>
          <p:cNvPr id="91" name="TextBox 90">
            <a:extLst>
              <a:ext uri="{FF2B5EF4-FFF2-40B4-BE49-F238E27FC236}">
                <a16:creationId xmlns:a16="http://schemas.microsoft.com/office/drawing/2014/main" id="{5445FCD0-4330-4C5D-8B10-AF8E8AE17450}"/>
              </a:ext>
            </a:extLst>
          </p:cNvPr>
          <p:cNvSpPr txBox="1"/>
          <p:nvPr/>
        </p:nvSpPr>
        <p:spPr>
          <a:xfrm>
            <a:off x="6039352" y="5430327"/>
            <a:ext cx="981949"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Smokes: No</a:t>
            </a:r>
          </a:p>
        </p:txBody>
      </p:sp>
      <p:sp>
        <p:nvSpPr>
          <p:cNvPr id="92" name="TextBox 91">
            <a:extLst>
              <a:ext uri="{FF2B5EF4-FFF2-40B4-BE49-F238E27FC236}">
                <a16:creationId xmlns:a16="http://schemas.microsoft.com/office/drawing/2014/main" id="{C8BF49C1-EB70-4BEC-AFFF-9CE05E33C871}"/>
              </a:ext>
            </a:extLst>
          </p:cNvPr>
          <p:cNvSpPr txBox="1"/>
          <p:nvPr/>
        </p:nvSpPr>
        <p:spPr>
          <a:xfrm>
            <a:off x="6037751" y="5664818"/>
            <a:ext cx="981949"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Drinks: No</a:t>
            </a:r>
          </a:p>
        </p:txBody>
      </p:sp>
      <p:sp>
        <p:nvSpPr>
          <p:cNvPr id="93" name="TextBox 92">
            <a:extLst>
              <a:ext uri="{FF2B5EF4-FFF2-40B4-BE49-F238E27FC236}">
                <a16:creationId xmlns:a16="http://schemas.microsoft.com/office/drawing/2014/main" id="{F7597C18-44BD-48CD-A6A7-2A4CB99C4FF4}"/>
              </a:ext>
            </a:extLst>
          </p:cNvPr>
          <p:cNvSpPr txBox="1"/>
          <p:nvPr/>
        </p:nvSpPr>
        <p:spPr>
          <a:xfrm>
            <a:off x="5294604" y="5853983"/>
            <a:ext cx="801392"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Height 5’9</a:t>
            </a:r>
          </a:p>
        </p:txBody>
      </p:sp>
      <p:sp>
        <p:nvSpPr>
          <p:cNvPr id="94" name="TextBox 93">
            <a:extLst>
              <a:ext uri="{FF2B5EF4-FFF2-40B4-BE49-F238E27FC236}">
                <a16:creationId xmlns:a16="http://schemas.microsoft.com/office/drawing/2014/main" id="{0D0091C8-B8FF-4CE1-9560-EE67B9893009}"/>
              </a:ext>
            </a:extLst>
          </p:cNvPr>
          <p:cNvSpPr txBox="1"/>
          <p:nvPr/>
        </p:nvSpPr>
        <p:spPr>
          <a:xfrm>
            <a:off x="6044134" y="5870167"/>
            <a:ext cx="902473"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Weight: </a:t>
            </a:r>
            <a:r>
              <a:rPr lang="en-US" sz="800" err="1">
                <a:latin typeface="Segoe UI" panose="020B0502040204020203" pitchFamily="34" charset="0"/>
                <a:cs typeface="Segoe UI" panose="020B0502040204020203" pitchFamily="34" charset="0"/>
              </a:rPr>
              <a:t>xx.xk</a:t>
            </a:r>
            <a:endParaRPr lang="en-US" sz="800">
              <a:latin typeface="Segoe UI" panose="020B0502040204020203" pitchFamily="34" charset="0"/>
              <a:cs typeface="Segoe UI" panose="020B0502040204020203" pitchFamily="34" charset="0"/>
            </a:endParaRPr>
          </a:p>
        </p:txBody>
      </p:sp>
      <p:sp>
        <p:nvSpPr>
          <p:cNvPr id="98" name="Rectangle 97">
            <a:extLst>
              <a:ext uri="{FF2B5EF4-FFF2-40B4-BE49-F238E27FC236}">
                <a16:creationId xmlns:a16="http://schemas.microsoft.com/office/drawing/2014/main" id="{599E6243-108C-49D0-A810-311BFCB4717C}"/>
              </a:ext>
            </a:extLst>
          </p:cNvPr>
          <p:cNvSpPr/>
          <p:nvPr/>
        </p:nvSpPr>
        <p:spPr>
          <a:xfrm>
            <a:off x="9490737" y="4762624"/>
            <a:ext cx="1725537" cy="277543"/>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63DE2C15-3D6C-4570-A21F-640760713316}"/>
              </a:ext>
            </a:extLst>
          </p:cNvPr>
          <p:cNvSpPr txBox="1"/>
          <p:nvPr/>
        </p:nvSpPr>
        <p:spPr>
          <a:xfrm>
            <a:off x="9540073" y="4792109"/>
            <a:ext cx="1612395"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Date: 01.01.21 – card issued</a:t>
            </a:r>
          </a:p>
        </p:txBody>
      </p:sp>
      <p:sp>
        <p:nvSpPr>
          <p:cNvPr id="104" name="Rectangle 103">
            <a:extLst>
              <a:ext uri="{FF2B5EF4-FFF2-40B4-BE49-F238E27FC236}">
                <a16:creationId xmlns:a16="http://schemas.microsoft.com/office/drawing/2014/main" id="{F7692BC2-874A-4EF5-9D6B-3B43A8A5D763}"/>
              </a:ext>
            </a:extLst>
          </p:cNvPr>
          <p:cNvSpPr/>
          <p:nvPr/>
        </p:nvSpPr>
        <p:spPr>
          <a:xfrm>
            <a:off x="9486930" y="5044678"/>
            <a:ext cx="1725537" cy="277543"/>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67713C21-0919-4255-BFE4-474C80D4F04D}"/>
              </a:ext>
            </a:extLst>
          </p:cNvPr>
          <p:cNvSpPr/>
          <p:nvPr/>
        </p:nvSpPr>
        <p:spPr>
          <a:xfrm>
            <a:off x="9486929" y="5322221"/>
            <a:ext cx="1725537" cy="277543"/>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57">
            <a:extLst>
              <a:ext uri="{FF2B5EF4-FFF2-40B4-BE49-F238E27FC236}">
                <a16:creationId xmlns:a16="http://schemas.microsoft.com/office/drawing/2014/main" id="{F80F925D-2011-436A-A339-4CD5A62CAC86}"/>
              </a:ext>
            </a:extLst>
          </p:cNvPr>
          <p:cNvSpPr/>
          <p:nvPr/>
        </p:nvSpPr>
        <p:spPr>
          <a:xfrm>
            <a:off x="9855411" y="6217602"/>
            <a:ext cx="1090527" cy="180690"/>
          </a:xfrm>
          <a:prstGeom prst="roundRect">
            <a:avLst>
              <a:gd name="adj" fmla="val 44778"/>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bg1"/>
                </a:solidFill>
                <a:latin typeface="Segoe UI" panose="020B0502040204020203" pitchFamily="34" charset="0"/>
                <a:cs typeface="Segoe UI" panose="020B0502040204020203" pitchFamily="34" charset="0"/>
              </a:rPr>
              <a:t>Close</a:t>
            </a:r>
          </a:p>
        </p:txBody>
      </p:sp>
    </p:spTree>
    <p:extLst>
      <p:ext uri="{BB962C8B-B14F-4D97-AF65-F5344CB8AC3E}">
        <p14:creationId xmlns:p14="http://schemas.microsoft.com/office/powerpoint/2010/main" val="3389128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a:extLst>
              <a:ext uri="{FF2B5EF4-FFF2-40B4-BE49-F238E27FC236}">
                <a16:creationId xmlns:a16="http://schemas.microsoft.com/office/drawing/2014/main" id="{EA86477A-F9DC-484C-AE62-FD4577CE8F55}"/>
              </a:ext>
            </a:extLst>
          </p:cNvPr>
          <p:cNvGrpSpPr/>
          <p:nvPr/>
        </p:nvGrpSpPr>
        <p:grpSpPr>
          <a:xfrm>
            <a:off x="5081190" y="769159"/>
            <a:ext cx="1982113" cy="2584458"/>
            <a:chOff x="9254419" y="844542"/>
            <a:chExt cx="1982113" cy="2584458"/>
          </a:xfrm>
        </p:grpSpPr>
        <p:sp>
          <p:nvSpPr>
            <p:cNvPr id="109" name="Rounded Rectangle 51">
              <a:extLst>
                <a:ext uri="{FF2B5EF4-FFF2-40B4-BE49-F238E27FC236}">
                  <a16:creationId xmlns:a16="http://schemas.microsoft.com/office/drawing/2014/main" id="{8D100F36-C876-4DB9-99C9-B85D90C8AD30}"/>
                </a:ext>
              </a:extLst>
            </p:cNvPr>
            <p:cNvSpPr/>
            <p:nvPr/>
          </p:nvSpPr>
          <p:spPr>
            <a:xfrm>
              <a:off x="9254419" y="844542"/>
              <a:ext cx="1982113" cy="461665"/>
            </a:xfrm>
            <a:prstGeom prst="roundRect">
              <a:avLst>
                <a:gd name="adj" fmla="val 4787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52">
              <a:extLst>
                <a:ext uri="{FF2B5EF4-FFF2-40B4-BE49-F238E27FC236}">
                  <a16:creationId xmlns:a16="http://schemas.microsoft.com/office/drawing/2014/main" id="{98158AA7-D339-476D-BB06-898D704EF168}"/>
                </a:ext>
              </a:extLst>
            </p:cNvPr>
            <p:cNvSpPr/>
            <p:nvPr/>
          </p:nvSpPr>
          <p:spPr>
            <a:xfrm>
              <a:off x="9254419" y="1029384"/>
              <a:ext cx="1982113" cy="2399616"/>
            </a:xfrm>
            <a:prstGeom prst="roundRect">
              <a:avLst>
                <a:gd name="adj"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53">
              <a:extLst>
                <a:ext uri="{FF2B5EF4-FFF2-40B4-BE49-F238E27FC236}">
                  <a16:creationId xmlns:a16="http://schemas.microsoft.com/office/drawing/2014/main" id="{734066D7-6476-4083-971A-7E30D107D862}"/>
                </a:ext>
              </a:extLst>
            </p:cNvPr>
            <p:cNvSpPr/>
            <p:nvPr/>
          </p:nvSpPr>
          <p:spPr>
            <a:xfrm>
              <a:off x="9380019" y="1029384"/>
              <a:ext cx="1730911" cy="239961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9A9096F0-6471-4733-A1DC-3CF2CD0A2350}"/>
              </a:ext>
            </a:extLst>
          </p:cNvPr>
          <p:cNvSpPr/>
          <p:nvPr/>
        </p:nvSpPr>
        <p:spPr>
          <a:xfrm>
            <a:off x="747153" y="1402158"/>
            <a:ext cx="2394948" cy="20231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3D310EC3-EC69-E642-A0D7-B56B9CE64DF8}"/>
              </a:ext>
            </a:extLst>
          </p:cNvPr>
          <p:cNvSpPr>
            <a:spLocks noGrp="1"/>
          </p:cNvSpPr>
          <p:nvPr>
            <p:ph type="title"/>
          </p:nvPr>
        </p:nvSpPr>
        <p:spPr/>
        <p:txBody>
          <a:bodyPr/>
          <a:lstStyle/>
          <a:p>
            <a:r>
              <a:rPr lang="en-US" dirty="0">
                <a:latin typeface="Segoe UI Light"/>
                <a:cs typeface="Segoe UI Light"/>
              </a:rPr>
              <a:t>Health Records - Presenting and Verifying Card</a:t>
            </a:r>
          </a:p>
        </p:txBody>
      </p:sp>
      <p:sp>
        <p:nvSpPr>
          <p:cNvPr id="3" name="Text Placeholder 2">
            <a:extLst>
              <a:ext uri="{FF2B5EF4-FFF2-40B4-BE49-F238E27FC236}">
                <a16:creationId xmlns:a16="http://schemas.microsoft.com/office/drawing/2014/main" id="{74752115-5741-CD4D-8A86-0F07213A26FC}"/>
              </a:ext>
            </a:extLst>
          </p:cNvPr>
          <p:cNvSpPr>
            <a:spLocks noGrp="1"/>
          </p:cNvSpPr>
          <p:nvPr>
            <p:ph type="body" sz="quarter" idx="10"/>
          </p:nvPr>
        </p:nvSpPr>
        <p:spPr/>
        <p:txBody>
          <a:bodyPr vert="horz" lIns="0" tIns="45720" rIns="91440" bIns="45720" rtlCol="0" anchor="t">
            <a:noAutofit/>
          </a:bodyPr>
          <a:lstStyle/>
          <a:p>
            <a:r>
              <a:rPr lang="en-US">
                <a:latin typeface="Segoe UI"/>
                <a:cs typeface="Segoe UI"/>
              </a:rPr>
              <a:t>Healthcare facility registration</a:t>
            </a:r>
            <a:endParaRPr lang="en-US"/>
          </a:p>
        </p:txBody>
      </p:sp>
      <p:sp>
        <p:nvSpPr>
          <p:cNvPr id="4" name="Text Placeholder 3">
            <a:extLst>
              <a:ext uri="{FF2B5EF4-FFF2-40B4-BE49-F238E27FC236}">
                <a16:creationId xmlns:a16="http://schemas.microsoft.com/office/drawing/2014/main" id="{60D239F9-B1A1-CD4A-8934-FD53FF8BDEC9}"/>
              </a:ext>
            </a:extLst>
          </p:cNvPr>
          <p:cNvSpPr>
            <a:spLocks noGrp="1"/>
          </p:cNvSpPr>
          <p:nvPr>
            <p:ph type="body" sz="quarter" idx="11"/>
          </p:nvPr>
        </p:nvSpPr>
        <p:spPr/>
        <p:txBody>
          <a:bodyPr/>
          <a:lstStyle/>
          <a:p>
            <a:r>
              <a:rPr lang="en-US"/>
              <a:t>Present Health records card</a:t>
            </a:r>
          </a:p>
        </p:txBody>
      </p:sp>
      <p:sp>
        <p:nvSpPr>
          <p:cNvPr id="5" name="Text Placeholder 4">
            <a:extLst>
              <a:ext uri="{FF2B5EF4-FFF2-40B4-BE49-F238E27FC236}">
                <a16:creationId xmlns:a16="http://schemas.microsoft.com/office/drawing/2014/main" id="{73CDF123-21E9-DE40-92A6-E758EA5D898F}"/>
              </a:ext>
            </a:extLst>
          </p:cNvPr>
          <p:cNvSpPr>
            <a:spLocks noGrp="1"/>
          </p:cNvSpPr>
          <p:nvPr>
            <p:ph type="body" sz="quarter" idx="12"/>
          </p:nvPr>
        </p:nvSpPr>
        <p:spPr/>
        <p:txBody>
          <a:bodyPr/>
          <a:lstStyle/>
          <a:p>
            <a:r>
              <a:rPr lang="en-US"/>
              <a:t>Patient registration at institution</a:t>
            </a:r>
          </a:p>
        </p:txBody>
      </p:sp>
      <p:sp>
        <p:nvSpPr>
          <p:cNvPr id="6" name="Text Placeholder 5">
            <a:extLst>
              <a:ext uri="{FF2B5EF4-FFF2-40B4-BE49-F238E27FC236}">
                <a16:creationId xmlns:a16="http://schemas.microsoft.com/office/drawing/2014/main" id="{523A7615-3479-164F-8426-C4BB503F1452}"/>
              </a:ext>
            </a:extLst>
          </p:cNvPr>
          <p:cNvSpPr>
            <a:spLocks noGrp="1"/>
          </p:cNvSpPr>
          <p:nvPr>
            <p:ph type="body" sz="quarter" idx="13"/>
          </p:nvPr>
        </p:nvSpPr>
        <p:spPr/>
        <p:txBody>
          <a:bodyPr/>
          <a:lstStyle/>
          <a:p>
            <a:r>
              <a:rPr lang="en-US"/>
              <a:t>Healthcare service details claims</a:t>
            </a:r>
          </a:p>
        </p:txBody>
      </p:sp>
      <p:sp>
        <p:nvSpPr>
          <p:cNvPr id="7" name="Text Placeholder 6">
            <a:extLst>
              <a:ext uri="{FF2B5EF4-FFF2-40B4-BE49-F238E27FC236}">
                <a16:creationId xmlns:a16="http://schemas.microsoft.com/office/drawing/2014/main" id="{67D7F70F-BE23-E04A-ACF5-622206B0227E}"/>
              </a:ext>
            </a:extLst>
          </p:cNvPr>
          <p:cNvSpPr>
            <a:spLocks noGrp="1"/>
          </p:cNvSpPr>
          <p:nvPr>
            <p:ph type="body" sz="quarter" idx="14"/>
          </p:nvPr>
        </p:nvSpPr>
        <p:spPr/>
        <p:txBody>
          <a:bodyPr/>
          <a:lstStyle/>
          <a:p>
            <a:r>
              <a:rPr lang="en-US"/>
              <a:t>Transaction notification</a:t>
            </a:r>
          </a:p>
        </p:txBody>
      </p:sp>
      <p:sp>
        <p:nvSpPr>
          <p:cNvPr id="8" name="Text Placeholder 7">
            <a:extLst>
              <a:ext uri="{FF2B5EF4-FFF2-40B4-BE49-F238E27FC236}">
                <a16:creationId xmlns:a16="http://schemas.microsoft.com/office/drawing/2014/main" id="{A7283F8A-1D1B-444B-93AE-8D8554735535}"/>
              </a:ext>
            </a:extLst>
          </p:cNvPr>
          <p:cNvSpPr>
            <a:spLocks noGrp="1"/>
          </p:cNvSpPr>
          <p:nvPr>
            <p:ph type="body" sz="quarter" idx="15"/>
          </p:nvPr>
        </p:nvSpPr>
        <p:spPr/>
        <p:txBody>
          <a:bodyPr/>
          <a:lstStyle/>
          <a:p>
            <a:r>
              <a:rPr lang="en-US"/>
              <a:t>Alice VC card receipt</a:t>
            </a:r>
          </a:p>
        </p:txBody>
      </p:sp>
      <p:grpSp>
        <p:nvGrpSpPr>
          <p:cNvPr id="74" name="Group 73">
            <a:extLst>
              <a:ext uri="{FF2B5EF4-FFF2-40B4-BE49-F238E27FC236}">
                <a16:creationId xmlns:a16="http://schemas.microsoft.com/office/drawing/2014/main" id="{C8B8596F-720B-494E-A110-7AEFBAE48588}"/>
              </a:ext>
            </a:extLst>
          </p:cNvPr>
          <p:cNvGrpSpPr/>
          <p:nvPr/>
        </p:nvGrpSpPr>
        <p:grpSpPr>
          <a:xfrm>
            <a:off x="9073196" y="3879493"/>
            <a:ext cx="1982113" cy="2584458"/>
            <a:chOff x="9254419" y="844542"/>
            <a:chExt cx="1982113" cy="2584458"/>
          </a:xfrm>
        </p:grpSpPr>
        <p:sp>
          <p:nvSpPr>
            <p:cNvPr id="75" name="Rounded Rectangle 51">
              <a:extLst>
                <a:ext uri="{FF2B5EF4-FFF2-40B4-BE49-F238E27FC236}">
                  <a16:creationId xmlns:a16="http://schemas.microsoft.com/office/drawing/2014/main" id="{1CC51BFA-82D0-4702-9C9C-7B96566FE599}"/>
                </a:ext>
              </a:extLst>
            </p:cNvPr>
            <p:cNvSpPr/>
            <p:nvPr/>
          </p:nvSpPr>
          <p:spPr>
            <a:xfrm>
              <a:off x="9254419" y="844542"/>
              <a:ext cx="1982113" cy="461665"/>
            </a:xfrm>
            <a:prstGeom prst="roundRect">
              <a:avLst>
                <a:gd name="adj" fmla="val 4787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52">
              <a:extLst>
                <a:ext uri="{FF2B5EF4-FFF2-40B4-BE49-F238E27FC236}">
                  <a16:creationId xmlns:a16="http://schemas.microsoft.com/office/drawing/2014/main" id="{4BF243D0-752B-4FE3-8C9B-1FE8C2D4D9CE}"/>
                </a:ext>
              </a:extLst>
            </p:cNvPr>
            <p:cNvSpPr/>
            <p:nvPr/>
          </p:nvSpPr>
          <p:spPr>
            <a:xfrm>
              <a:off x="9254419" y="1029384"/>
              <a:ext cx="1982113" cy="2399616"/>
            </a:xfrm>
            <a:prstGeom prst="roundRect">
              <a:avLst>
                <a:gd name="adj"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53">
              <a:extLst>
                <a:ext uri="{FF2B5EF4-FFF2-40B4-BE49-F238E27FC236}">
                  <a16:creationId xmlns:a16="http://schemas.microsoft.com/office/drawing/2014/main" id="{E46B2FA5-03A6-44AF-A8FE-867A75147272}"/>
                </a:ext>
              </a:extLst>
            </p:cNvPr>
            <p:cNvSpPr/>
            <p:nvPr/>
          </p:nvSpPr>
          <p:spPr>
            <a:xfrm>
              <a:off x="9380019" y="1029384"/>
              <a:ext cx="1730911" cy="239961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1B3F956C-7AC3-4AFD-932D-177DC9F8EF59}"/>
              </a:ext>
            </a:extLst>
          </p:cNvPr>
          <p:cNvSpPr/>
          <p:nvPr/>
        </p:nvSpPr>
        <p:spPr>
          <a:xfrm>
            <a:off x="9201477" y="4070586"/>
            <a:ext cx="1730910" cy="281966"/>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lumMod val="85000"/>
                    <a:lumOff val="15000"/>
                  </a:schemeClr>
                </a:solidFill>
                <a:latin typeface="Segoe UI" panose="020B0502040204020203" pitchFamily="34" charset="0"/>
                <a:cs typeface="Segoe UI" panose="020B0502040204020203" pitchFamily="34" charset="0"/>
              </a:rPr>
              <a:t>Authenticator</a:t>
            </a:r>
          </a:p>
        </p:txBody>
      </p:sp>
      <p:sp>
        <p:nvSpPr>
          <p:cNvPr id="80" name="TextBox 79">
            <a:extLst>
              <a:ext uri="{FF2B5EF4-FFF2-40B4-BE49-F238E27FC236}">
                <a16:creationId xmlns:a16="http://schemas.microsoft.com/office/drawing/2014/main" id="{EF4DF108-DC35-4A29-915A-A53D06A9DBF9}"/>
              </a:ext>
            </a:extLst>
          </p:cNvPr>
          <p:cNvSpPr txBox="1"/>
          <p:nvPr/>
        </p:nvSpPr>
        <p:spPr>
          <a:xfrm>
            <a:off x="9258055" y="4589205"/>
            <a:ext cx="1612396"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Activity on this card</a:t>
            </a:r>
          </a:p>
        </p:txBody>
      </p:sp>
      <p:sp>
        <p:nvSpPr>
          <p:cNvPr id="82" name="TextBox 81">
            <a:extLst>
              <a:ext uri="{FF2B5EF4-FFF2-40B4-BE49-F238E27FC236}">
                <a16:creationId xmlns:a16="http://schemas.microsoft.com/office/drawing/2014/main" id="{9DEBB12D-ACC3-442D-A13A-EBEE27B33F3A}"/>
              </a:ext>
            </a:extLst>
          </p:cNvPr>
          <p:cNvSpPr txBox="1"/>
          <p:nvPr/>
        </p:nvSpPr>
        <p:spPr>
          <a:xfrm>
            <a:off x="9264284" y="4387294"/>
            <a:ext cx="1643129" cy="246221"/>
          </a:xfrm>
          <a:prstGeom prst="rect">
            <a:avLst/>
          </a:prstGeom>
          <a:noFill/>
        </p:spPr>
        <p:txBody>
          <a:bodyPr wrap="square" lIns="0" rtlCol="0">
            <a:spAutoFit/>
          </a:bodyPr>
          <a:lstStyle/>
          <a:p>
            <a:r>
              <a:rPr lang="en-US" sz="1000" b="1">
                <a:latin typeface="Segoe UI Semibold" panose="020B0502040204020203" pitchFamily="34" charset="0"/>
                <a:cs typeface="Segoe UI Semibold" panose="020B0502040204020203" pitchFamily="34" charset="0"/>
              </a:rPr>
              <a:t>Card Receipts</a:t>
            </a:r>
          </a:p>
        </p:txBody>
      </p:sp>
      <p:sp>
        <p:nvSpPr>
          <p:cNvPr id="98" name="Rectangle 97">
            <a:extLst>
              <a:ext uri="{FF2B5EF4-FFF2-40B4-BE49-F238E27FC236}">
                <a16:creationId xmlns:a16="http://schemas.microsoft.com/office/drawing/2014/main" id="{599E6243-108C-49D0-A810-311BFCB4717C}"/>
              </a:ext>
            </a:extLst>
          </p:cNvPr>
          <p:cNvSpPr/>
          <p:nvPr/>
        </p:nvSpPr>
        <p:spPr>
          <a:xfrm>
            <a:off x="9204169" y="4803263"/>
            <a:ext cx="1725537" cy="277543"/>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63DE2C15-3D6C-4570-A21F-640760713316}"/>
              </a:ext>
            </a:extLst>
          </p:cNvPr>
          <p:cNvSpPr txBox="1"/>
          <p:nvPr/>
        </p:nvSpPr>
        <p:spPr>
          <a:xfrm>
            <a:off x="9253505" y="4832748"/>
            <a:ext cx="1612395"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Date: 01.01.21 – card issued</a:t>
            </a:r>
          </a:p>
        </p:txBody>
      </p:sp>
      <p:sp>
        <p:nvSpPr>
          <p:cNvPr id="104" name="Rectangle 103">
            <a:extLst>
              <a:ext uri="{FF2B5EF4-FFF2-40B4-BE49-F238E27FC236}">
                <a16:creationId xmlns:a16="http://schemas.microsoft.com/office/drawing/2014/main" id="{F7692BC2-874A-4EF5-9D6B-3B43A8A5D763}"/>
              </a:ext>
            </a:extLst>
          </p:cNvPr>
          <p:cNvSpPr/>
          <p:nvPr/>
        </p:nvSpPr>
        <p:spPr>
          <a:xfrm>
            <a:off x="9200362" y="5085317"/>
            <a:ext cx="1725537" cy="32001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67713C21-0919-4255-BFE4-474C80D4F04D}"/>
              </a:ext>
            </a:extLst>
          </p:cNvPr>
          <p:cNvSpPr/>
          <p:nvPr/>
        </p:nvSpPr>
        <p:spPr>
          <a:xfrm>
            <a:off x="9200362" y="5405335"/>
            <a:ext cx="1725537" cy="277543"/>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57">
            <a:extLst>
              <a:ext uri="{FF2B5EF4-FFF2-40B4-BE49-F238E27FC236}">
                <a16:creationId xmlns:a16="http://schemas.microsoft.com/office/drawing/2014/main" id="{F80F925D-2011-436A-A339-4CD5A62CAC86}"/>
              </a:ext>
            </a:extLst>
          </p:cNvPr>
          <p:cNvSpPr/>
          <p:nvPr/>
        </p:nvSpPr>
        <p:spPr>
          <a:xfrm>
            <a:off x="9568843" y="6258241"/>
            <a:ext cx="1090527" cy="180690"/>
          </a:xfrm>
          <a:prstGeom prst="roundRect">
            <a:avLst>
              <a:gd name="adj" fmla="val 44778"/>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bg1"/>
                </a:solidFill>
                <a:latin typeface="Segoe UI" panose="020B0502040204020203" pitchFamily="34" charset="0"/>
                <a:cs typeface="Segoe UI" panose="020B0502040204020203" pitchFamily="34" charset="0"/>
              </a:rPr>
              <a:t>Close</a:t>
            </a:r>
          </a:p>
        </p:txBody>
      </p:sp>
      <p:grpSp>
        <p:nvGrpSpPr>
          <p:cNvPr id="17" name="Group 16">
            <a:extLst>
              <a:ext uri="{FF2B5EF4-FFF2-40B4-BE49-F238E27FC236}">
                <a16:creationId xmlns:a16="http://schemas.microsoft.com/office/drawing/2014/main" id="{6ED0A867-6A5B-49BC-ADAA-E94F0814B8D0}"/>
              </a:ext>
            </a:extLst>
          </p:cNvPr>
          <p:cNvGrpSpPr/>
          <p:nvPr/>
        </p:nvGrpSpPr>
        <p:grpSpPr>
          <a:xfrm>
            <a:off x="3050319" y="1486036"/>
            <a:ext cx="704111" cy="607648"/>
            <a:chOff x="2905168" y="1474425"/>
            <a:chExt cx="704111" cy="583778"/>
          </a:xfrm>
        </p:grpSpPr>
        <p:sp>
          <p:nvSpPr>
            <p:cNvPr id="69" name="Rounded Rectangle 64">
              <a:extLst>
                <a:ext uri="{FF2B5EF4-FFF2-40B4-BE49-F238E27FC236}">
                  <a16:creationId xmlns:a16="http://schemas.microsoft.com/office/drawing/2014/main" id="{B0E8E579-D354-42A1-9C45-572225FBFDC1}"/>
                </a:ext>
              </a:extLst>
            </p:cNvPr>
            <p:cNvSpPr/>
            <p:nvPr/>
          </p:nvSpPr>
          <p:spPr>
            <a:xfrm>
              <a:off x="2905168" y="1474425"/>
              <a:ext cx="704111" cy="579174"/>
            </a:xfrm>
            <a:prstGeom prst="roundRect">
              <a:avLst>
                <a:gd name="adj" fmla="val 13827"/>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0" rIns="0" rtlCol="0" anchor="ctr"/>
            <a:lstStyle/>
            <a:p>
              <a:endParaRPr lang="en-US" sz="700">
                <a:solidFill>
                  <a:schemeClr val="bg1"/>
                </a:solidFill>
                <a:latin typeface="Segoe UI" panose="020B0502040204020203" pitchFamily="34" charset="0"/>
                <a:cs typeface="Segoe UI" panose="020B0502040204020203" pitchFamily="34" charset="0"/>
              </a:endParaRPr>
            </a:p>
          </p:txBody>
        </p:sp>
        <p:pic>
          <p:nvPicPr>
            <p:cNvPr id="79" name="Picture 2" descr="Scan me!">
              <a:extLst>
                <a:ext uri="{FF2B5EF4-FFF2-40B4-BE49-F238E27FC236}">
                  <a16:creationId xmlns:a16="http://schemas.microsoft.com/office/drawing/2014/main" id="{2DD759B5-BCDC-4DFE-94B2-FD102EF392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908" y="1535422"/>
              <a:ext cx="366319" cy="3663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079D96C-1798-42F7-A8F6-2F056BCDF2F4}"/>
                </a:ext>
              </a:extLst>
            </p:cNvPr>
            <p:cNvSpPr txBox="1"/>
            <p:nvPr/>
          </p:nvSpPr>
          <p:spPr>
            <a:xfrm>
              <a:off x="3036669" y="1880791"/>
              <a:ext cx="540693" cy="177412"/>
            </a:xfrm>
            <a:prstGeom prst="rect">
              <a:avLst/>
            </a:prstGeom>
            <a:noFill/>
          </p:spPr>
          <p:txBody>
            <a:bodyPr wrap="square" rtlCol="0">
              <a:spAutoFit/>
            </a:bodyPr>
            <a:lstStyle/>
            <a:p>
              <a:r>
                <a:rPr lang="en-US" sz="600" err="1">
                  <a:solidFill>
                    <a:schemeClr val="bg1"/>
                  </a:solidFill>
                  <a:latin typeface="Segoe UI" panose="020B0502040204020203" pitchFamily="34" charset="0"/>
                  <a:cs typeface="Segoe UI" panose="020B0502040204020203" pitchFamily="34" charset="0"/>
                </a:rPr>
                <a:t>OneDID</a:t>
              </a:r>
              <a:endParaRPr lang="en-US" sz="600">
                <a:solidFill>
                  <a:schemeClr val="bg1"/>
                </a:solidFill>
                <a:latin typeface="Segoe UI" panose="020B0502040204020203" pitchFamily="34" charset="0"/>
                <a:cs typeface="Segoe UI" panose="020B0502040204020203" pitchFamily="34" charset="0"/>
              </a:endParaRPr>
            </a:p>
          </p:txBody>
        </p:sp>
      </p:grpSp>
      <p:sp>
        <p:nvSpPr>
          <p:cNvPr id="12" name="Plus Sign 11">
            <a:extLst>
              <a:ext uri="{FF2B5EF4-FFF2-40B4-BE49-F238E27FC236}">
                <a16:creationId xmlns:a16="http://schemas.microsoft.com/office/drawing/2014/main" id="{3D639D1E-67D1-47E6-8DE6-5BCD8FFEFC8E}"/>
              </a:ext>
            </a:extLst>
          </p:cNvPr>
          <p:cNvSpPr/>
          <p:nvPr/>
        </p:nvSpPr>
        <p:spPr>
          <a:xfrm>
            <a:off x="42077" y="728844"/>
            <a:ext cx="777299" cy="735295"/>
          </a:xfrm>
          <a:prstGeom prst="mathPlus">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5" name="Picture 14" descr="Shape&#10;&#10;Description automatically generated with low confidence">
            <a:extLst>
              <a:ext uri="{FF2B5EF4-FFF2-40B4-BE49-F238E27FC236}">
                <a16:creationId xmlns:a16="http://schemas.microsoft.com/office/drawing/2014/main" id="{D57712BB-D471-48F7-9865-A77E553F84C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175460" y="2063078"/>
            <a:ext cx="485991" cy="485991"/>
          </a:xfrm>
          <a:prstGeom prst="rect">
            <a:avLst/>
          </a:prstGeom>
        </p:spPr>
      </p:pic>
      <p:sp>
        <p:nvSpPr>
          <p:cNvPr id="99" name="Rectangle 98">
            <a:extLst>
              <a:ext uri="{FF2B5EF4-FFF2-40B4-BE49-F238E27FC236}">
                <a16:creationId xmlns:a16="http://schemas.microsoft.com/office/drawing/2014/main" id="{1B61936D-8728-4414-86A0-FB94605F9AED}"/>
              </a:ext>
            </a:extLst>
          </p:cNvPr>
          <p:cNvSpPr/>
          <p:nvPr/>
        </p:nvSpPr>
        <p:spPr>
          <a:xfrm>
            <a:off x="127318" y="2527162"/>
            <a:ext cx="3863304" cy="89044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17ECEA4D-DECA-4848-8DF8-F05333E43E9E}"/>
              </a:ext>
            </a:extLst>
          </p:cNvPr>
          <p:cNvSpPr txBox="1"/>
          <p:nvPr/>
        </p:nvSpPr>
        <p:spPr>
          <a:xfrm>
            <a:off x="599422" y="2641269"/>
            <a:ext cx="2935419" cy="307777"/>
          </a:xfrm>
          <a:prstGeom prst="rect">
            <a:avLst/>
          </a:prstGeom>
          <a:noFill/>
        </p:spPr>
        <p:txBody>
          <a:bodyPr wrap="none" rtlCol="0">
            <a:spAutoFit/>
          </a:bodyPr>
          <a:lstStyle/>
          <a:p>
            <a:r>
              <a:rPr lang="en-US" sz="1400" b="1">
                <a:latin typeface="Segoe UI Semibold" panose="020B0502040204020203" pitchFamily="34" charset="0"/>
                <a:cs typeface="Segoe UI Semibold" panose="020B0502040204020203" pitchFamily="34" charset="0"/>
              </a:rPr>
              <a:t>Florida Healthcare Provider Office</a:t>
            </a:r>
          </a:p>
        </p:txBody>
      </p:sp>
      <p:sp>
        <p:nvSpPr>
          <p:cNvPr id="100" name="TextBox 99">
            <a:extLst>
              <a:ext uri="{FF2B5EF4-FFF2-40B4-BE49-F238E27FC236}">
                <a16:creationId xmlns:a16="http://schemas.microsoft.com/office/drawing/2014/main" id="{AF27DDF5-3E22-4B9A-B99B-DF8F30737FE0}"/>
              </a:ext>
            </a:extLst>
          </p:cNvPr>
          <p:cNvSpPr txBox="1"/>
          <p:nvPr/>
        </p:nvSpPr>
        <p:spPr>
          <a:xfrm>
            <a:off x="1413393" y="1802643"/>
            <a:ext cx="1876439" cy="230832"/>
          </a:xfrm>
          <a:prstGeom prst="rect">
            <a:avLst/>
          </a:prstGeom>
          <a:noFill/>
        </p:spPr>
        <p:txBody>
          <a:bodyPr wrap="square" rtlCol="0">
            <a:spAutoFit/>
          </a:bodyPr>
          <a:lstStyle/>
          <a:p>
            <a:r>
              <a:rPr lang="en-GB" sz="900"/>
              <a:t>Patient registration</a:t>
            </a:r>
            <a:endParaRPr lang="en-IE" sz="900"/>
          </a:p>
        </p:txBody>
      </p:sp>
      <p:sp>
        <p:nvSpPr>
          <p:cNvPr id="101" name="Rectangle 100">
            <a:extLst>
              <a:ext uri="{FF2B5EF4-FFF2-40B4-BE49-F238E27FC236}">
                <a16:creationId xmlns:a16="http://schemas.microsoft.com/office/drawing/2014/main" id="{B738EFF0-5D25-4CF5-8578-D96AA76308DB}"/>
              </a:ext>
            </a:extLst>
          </p:cNvPr>
          <p:cNvSpPr/>
          <p:nvPr/>
        </p:nvSpPr>
        <p:spPr>
          <a:xfrm>
            <a:off x="5206851" y="964499"/>
            <a:ext cx="1730910" cy="281966"/>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lumMod val="85000"/>
                    <a:lumOff val="15000"/>
                  </a:schemeClr>
                </a:solidFill>
                <a:latin typeface="Segoe UI" panose="020B0502040204020203" pitchFamily="34" charset="0"/>
                <a:cs typeface="Segoe UI" panose="020B0502040204020203" pitchFamily="34" charset="0"/>
              </a:rPr>
              <a:t>Authenticator</a:t>
            </a:r>
          </a:p>
        </p:txBody>
      </p:sp>
      <p:sp>
        <p:nvSpPr>
          <p:cNvPr id="103" name="TextBox 102">
            <a:extLst>
              <a:ext uri="{FF2B5EF4-FFF2-40B4-BE49-F238E27FC236}">
                <a16:creationId xmlns:a16="http://schemas.microsoft.com/office/drawing/2014/main" id="{07D849B8-62A0-40A9-8E10-CEDE3D59FE96}"/>
              </a:ext>
            </a:extLst>
          </p:cNvPr>
          <p:cNvSpPr txBox="1"/>
          <p:nvPr/>
        </p:nvSpPr>
        <p:spPr>
          <a:xfrm>
            <a:off x="5263429" y="1652483"/>
            <a:ext cx="1612396" cy="33855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To access your health records for faster patience registrations</a:t>
            </a:r>
          </a:p>
        </p:txBody>
      </p:sp>
      <p:sp>
        <p:nvSpPr>
          <p:cNvPr id="112" name="Rounded Rectangle 33">
            <a:extLst>
              <a:ext uri="{FF2B5EF4-FFF2-40B4-BE49-F238E27FC236}">
                <a16:creationId xmlns:a16="http://schemas.microsoft.com/office/drawing/2014/main" id="{9CC99867-4178-43BC-BEB3-BBFC77EF70B5}"/>
              </a:ext>
            </a:extLst>
          </p:cNvPr>
          <p:cNvSpPr/>
          <p:nvPr/>
        </p:nvSpPr>
        <p:spPr>
          <a:xfrm>
            <a:off x="5436666" y="3082322"/>
            <a:ext cx="1214936" cy="185742"/>
          </a:xfrm>
          <a:prstGeom prst="roundRect">
            <a:avLst>
              <a:gd name="adj" fmla="val 44778"/>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bg1"/>
                </a:solidFill>
                <a:latin typeface="Segoe UI" panose="020B0502040204020203" pitchFamily="34" charset="0"/>
                <a:cs typeface="Segoe UI" panose="020B0502040204020203" pitchFamily="34" charset="0"/>
              </a:rPr>
              <a:t>Accept and Present</a:t>
            </a:r>
          </a:p>
        </p:txBody>
      </p:sp>
      <p:sp>
        <p:nvSpPr>
          <p:cNvPr id="113" name="Rounded Rectangle 41">
            <a:extLst>
              <a:ext uri="{FF2B5EF4-FFF2-40B4-BE49-F238E27FC236}">
                <a16:creationId xmlns:a16="http://schemas.microsoft.com/office/drawing/2014/main" id="{6AC38A57-5F85-4E4B-A366-EE780753DB79}"/>
              </a:ext>
            </a:extLst>
          </p:cNvPr>
          <p:cNvSpPr/>
          <p:nvPr/>
        </p:nvSpPr>
        <p:spPr>
          <a:xfrm>
            <a:off x="5237936" y="1997161"/>
            <a:ext cx="1612396" cy="841221"/>
          </a:xfrm>
          <a:prstGeom prst="roundRect">
            <a:avLst>
              <a:gd name="adj" fmla="val 6922"/>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a:solidFill>
                  <a:schemeClr val="tx1">
                    <a:lumMod val="85000"/>
                    <a:lumOff val="15000"/>
                  </a:schemeClr>
                </a:solidFill>
                <a:latin typeface="Segoe UI" panose="020B0502040204020203" pitchFamily="34" charset="0"/>
                <a:cs typeface="Segoe UI" panose="020B0502040204020203" pitchFamily="34" charset="0"/>
              </a:rPr>
              <a:t>Alice Health Records </a:t>
            </a:r>
          </a:p>
          <a:p>
            <a:r>
              <a:rPr lang="en-US" sz="800" i="1">
                <a:solidFill>
                  <a:schemeClr val="tx1">
                    <a:lumMod val="85000"/>
                    <a:lumOff val="15000"/>
                  </a:schemeClr>
                </a:solidFill>
                <a:latin typeface="Segoe UI" panose="020B0502040204020203" pitchFamily="34" charset="0"/>
                <a:cs typeface="Segoe UI" panose="020B0502040204020203" pitchFamily="34" charset="0"/>
              </a:rPr>
              <a:t>Healthcare Provider</a:t>
            </a:r>
          </a:p>
          <a:p>
            <a:endParaRPr lang="en-US" sz="800">
              <a:solidFill>
                <a:schemeClr val="tx1">
                  <a:lumMod val="85000"/>
                  <a:lumOff val="15000"/>
                </a:schemeClr>
              </a:solidFill>
              <a:latin typeface="Segoe UI" panose="020B0502040204020203" pitchFamily="34" charset="0"/>
              <a:cs typeface="Segoe UI" panose="020B0502040204020203" pitchFamily="34" charset="0"/>
            </a:endParaRPr>
          </a:p>
          <a:p>
            <a:r>
              <a:rPr lang="en-US" sz="800">
                <a:solidFill>
                  <a:schemeClr val="tx1">
                    <a:lumMod val="85000"/>
                    <a:lumOff val="15000"/>
                  </a:schemeClr>
                </a:solidFill>
                <a:latin typeface="Segoe UI" panose="020B0502040204020203" pitchFamily="34" charset="0"/>
                <a:cs typeface="Segoe UI" panose="020B0502040204020203" pitchFamily="34" charset="0"/>
              </a:rPr>
              <a:t>Issued by </a:t>
            </a:r>
            <a:r>
              <a:rPr lang="en-US" sz="800" err="1">
                <a:solidFill>
                  <a:schemeClr val="tx1">
                    <a:lumMod val="85000"/>
                    <a:lumOff val="15000"/>
                  </a:schemeClr>
                </a:solidFill>
                <a:latin typeface="Segoe UI" panose="020B0502040204020203" pitchFamily="34" charset="0"/>
                <a:cs typeface="Segoe UI" panose="020B0502040204020203" pitchFamily="34" charset="0"/>
              </a:rPr>
              <a:t>OneDID</a:t>
            </a:r>
            <a:endParaRPr lang="en-US" sz="80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114" name="TextBox 113">
            <a:extLst>
              <a:ext uri="{FF2B5EF4-FFF2-40B4-BE49-F238E27FC236}">
                <a16:creationId xmlns:a16="http://schemas.microsoft.com/office/drawing/2014/main" id="{583CD105-96C6-4E5C-918D-DFBA10294959}"/>
              </a:ext>
            </a:extLst>
          </p:cNvPr>
          <p:cNvSpPr txBox="1"/>
          <p:nvPr/>
        </p:nvSpPr>
        <p:spPr>
          <a:xfrm>
            <a:off x="9253504" y="5116367"/>
            <a:ext cx="1612395" cy="33855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Date: 02.01.21 – Presented at FL healthcare provider</a:t>
            </a:r>
          </a:p>
        </p:txBody>
      </p:sp>
      <p:sp>
        <p:nvSpPr>
          <p:cNvPr id="116" name="TextBox 115">
            <a:extLst>
              <a:ext uri="{FF2B5EF4-FFF2-40B4-BE49-F238E27FC236}">
                <a16:creationId xmlns:a16="http://schemas.microsoft.com/office/drawing/2014/main" id="{0841884A-631B-4342-B0EC-B1E87E2E41E8}"/>
              </a:ext>
            </a:extLst>
          </p:cNvPr>
          <p:cNvSpPr txBox="1"/>
          <p:nvPr/>
        </p:nvSpPr>
        <p:spPr>
          <a:xfrm>
            <a:off x="9249696" y="5396905"/>
            <a:ext cx="1612395" cy="33855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Date: 02.01.21 – Healthcare records updated</a:t>
            </a:r>
          </a:p>
        </p:txBody>
      </p:sp>
      <p:sp>
        <p:nvSpPr>
          <p:cNvPr id="117" name="Rectangle 116">
            <a:extLst>
              <a:ext uri="{FF2B5EF4-FFF2-40B4-BE49-F238E27FC236}">
                <a16:creationId xmlns:a16="http://schemas.microsoft.com/office/drawing/2014/main" id="{25C93F28-4A91-4C7F-9A2F-FB39317DC0BC}"/>
              </a:ext>
            </a:extLst>
          </p:cNvPr>
          <p:cNvSpPr/>
          <p:nvPr/>
        </p:nvSpPr>
        <p:spPr>
          <a:xfrm>
            <a:off x="8206776" y="751841"/>
            <a:ext cx="3863304" cy="277543"/>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76D30B0F-B854-4E49-BFCC-FDE204E6A889}"/>
              </a:ext>
            </a:extLst>
          </p:cNvPr>
          <p:cNvSpPr txBox="1"/>
          <p:nvPr/>
        </p:nvSpPr>
        <p:spPr>
          <a:xfrm>
            <a:off x="8206776" y="1029384"/>
            <a:ext cx="3090911" cy="738664"/>
          </a:xfrm>
          <a:prstGeom prst="rect">
            <a:avLst/>
          </a:prstGeom>
          <a:noFill/>
        </p:spPr>
        <p:txBody>
          <a:bodyPr wrap="none" rtlCol="0">
            <a:spAutoFit/>
          </a:bodyPr>
          <a:lstStyle/>
          <a:p>
            <a:r>
              <a:rPr lang="en-US" sz="1400" b="1">
                <a:latin typeface="Segoe UI Semibold" panose="020B0502040204020203" pitchFamily="34" charset="0"/>
                <a:cs typeface="Segoe UI Semibold" panose="020B0502040204020203" pitchFamily="34" charset="0"/>
              </a:rPr>
              <a:t>Florida Healthcare Provider Intranet</a:t>
            </a:r>
          </a:p>
          <a:p>
            <a:r>
              <a:rPr lang="en-US" sz="1400" b="1">
                <a:latin typeface="Segoe UI Semibold" panose="020B0502040204020203" pitchFamily="34" charset="0"/>
                <a:cs typeface="Segoe UI Semibold" panose="020B0502040204020203" pitchFamily="34" charset="0"/>
              </a:rPr>
              <a:t>Patient Registration</a:t>
            </a:r>
          </a:p>
          <a:p>
            <a:endParaRPr lang="en-US" sz="1400" b="1">
              <a:latin typeface="Segoe UI Semibold" panose="020B0502040204020203" pitchFamily="34" charset="0"/>
              <a:cs typeface="Segoe UI Semibold" panose="020B0502040204020203" pitchFamily="34" charset="0"/>
            </a:endParaRPr>
          </a:p>
        </p:txBody>
      </p:sp>
      <p:sp>
        <p:nvSpPr>
          <p:cNvPr id="119" name="Rounded Rectangle 49">
            <a:extLst>
              <a:ext uri="{FF2B5EF4-FFF2-40B4-BE49-F238E27FC236}">
                <a16:creationId xmlns:a16="http://schemas.microsoft.com/office/drawing/2014/main" id="{95678BE1-F982-4C45-A0BC-3964AC005A94}"/>
              </a:ext>
            </a:extLst>
          </p:cNvPr>
          <p:cNvSpPr/>
          <p:nvPr/>
        </p:nvSpPr>
        <p:spPr>
          <a:xfrm>
            <a:off x="8236850" y="800267"/>
            <a:ext cx="3756159" cy="180690"/>
          </a:xfrm>
          <a:prstGeom prst="roundRect">
            <a:avLst>
              <a:gd name="adj" fmla="val 44778"/>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a:solidFill>
                  <a:schemeClr val="tx1">
                    <a:lumMod val="85000"/>
                    <a:lumOff val="15000"/>
                  </a:schemeClr>
                </a:solidFill>
                <a:latin typeface="Segoe UI" panose="020B0502040204020203" pitchFamily="34" charset="0"/>
                <a:cs typeface="Segoe UI" panose="020B0502040204020203" pitchFamily="34" charset="0"/>
              </a:rPr>
              <a:t>intranet.floridahealthcare.net</a:t>
            </a:r>
          </a:p>
        </p:txBody>
      </p:sp>
      <p:sp>
        <p:nvSpPr>
          <p:cNvPr id="120" name="TextBox 119">
            <a:extLst>
              <a:ext uri="{FF2B5EF4-FFF2-40B4-BE49-F238E27FC236}">
                <a16:creationId xmlns:a16="http://schemas.microsoft.com/office/drawing/2014/main" id="{665A3C46-083D-41F4-94B6-828A7DB9B34A}"/>
              </a:ext>
            </a:extLst>
          </p:cNvPr>
          <p:cNvSpPr txBox="1"/>
          <p:nvPr/>
        </p:nvSpPr>
        <p:spPr>
          <a:xfrm>
            <a:off x="8302409" y="1954237"/>
            <a:ext cx="568635"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First: Alice</a:t>
            </a:r>
          </a:p>
        </p:txBody>
      </p:sp>
      <p:sp>
        <p:nvSpPr>
          <p:cNvPr id="121" name="TextBox 120">
            <a:extLst>
              <a:ext uri="{FF2B5EF4-FFF2-40B4-BE49-F238E27FC236}">
                <a16:creationId xmlns:a16="http://schemas.microsoft.com/office/drawing/2014/main" id="{6DF81EB1-1768-424D-BCEF-EC1374B09A7E}"/>
              </a:ext>
            </a:extLst>
          </p:cNvPr>
          <p:cNvSpPr txBox="1"/>
          <p:nvPr/>
        </p:nvSpPr>
        <p:spPr>
          <a:xfrm>
            <a:off x="8302409" y="2168229"/>
            <a:ext cx="641423"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Last: Smith</a:t>
            </a:r>
          </a:p>
        </p:txBody>
      </p:sp>
      <p:sp>
        <p:nvSpPr>
          <p:cNvPr id="122" name="TextBox 121">
            <a:extLst>
              <a:ext uri="{FF2B5EF4-FFF2-40B4-BE49-F238E27FC236}">
                <a16:creationId xmlns:a16="http://schemas.microsoft.com/office/drawing/2014/main" id="{A4A12E04-21D5-4FD5-8A34-171B4BE666B2}"/>
              </a:ext>
            </a:extLst>
          </p:cNvPr>
          <p:cNvSpPr txBox="1"/>
          <p:nvPr/>
        </p:nvSpPr>
        <p:spPr>
          <a:xfrm>
            <a:off x="8315310" y="2387942"/>
            <a:ext cx="801392"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DOB: xx/xx/</a:t>
            </a:r>
            <a:r>
              <a:rPr lang="en-US" sz="800" err="1">
                <a:latin typeface="Segoe UI" panose="020B0502040204020203" pitchFamily="34" charset="0"/>
                <a:cs typeface="Segoe UI" panose="020B0502040204020203" pitchFamily="34" charset="0"/>
              </a:rPr>
              <a:t>xxxx</a:t>
            </a:r>
            <a:endParaRPr lang="en-US" sz="800">
              <a:latin typeface="Segoe UI" panose="020B0502040204020203" pitchFamily="34" charset="0"/>
              <a:cs typeface="Segoe UI" panose="020B0502040204020203" pitchFamily="34" charset="0"/>
            </a:endParaRPr>
          </a:p>
        </p:txBody>
      </p:sp>
      <p:sp>
        <p:nvSpPr>
          <p:cNvPr id="123" name="TextBox 122">
            <a:extLst>
              <a:ext uri="{FF2B5EF4-FFF2-40B4-BE49-F238E27FC236}">
                <a16:creationId xmlns:a16="http://schemas.microsoft.com/office/drawing/2014/main" id="{3ACE32A1-BE94-43AF-85DA-106FAB170135}"/>
              </a:ext>
            </a:extLst>
          </p:cNvPr>
          <p:cNvSpPr txBox="1"/>
          <p:nvPr/>
        </p:nvSpPr>
        <p:spPr>
          <a:xfrm>
            <a:off x="8315310" y="2577063"/>
            <a:ext cx="801392"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Gender: F</a:t>
            </a:r>
          </a:p>
        </p:txBody>
      </p:sp>
      <p:sp>
        <p:nvSpPr>
          <p:cNvPr id="124" name="TextBox 123">
            <a:extLst>
              <a:ext uri="{FF2B5EF4-FFF2-40B4-BE49-F238E27FC236}">
                <a16:creationId xmlns:a16="http://schemas.microsoft.com/office/drawing/2014/main" id="{77CC12A8-4211-4EA6-B836-7A07B0A17E2E}"/>
              </a:ext>
            </a:extLst>
          </p:cNvPr>
          <p:cNvSpPr txBox="1"/>
          <p:nvPr/>
        </p:nvSpPr>
        <p:spPr>
          <a:xfrm>
            <a:off x="8324182" y="2769660"/>
            <a:ext cx="801392"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Blood Type: A+</a:t>
            </a:r>
          </a:p>
        </p:txBody>
      </p:sp>
      <p:sp>
        <p:nvSpPr>
          <p:cNvPr id="125" name="TextBox 124">
            <a:extLst>
              <a:ext uri="{FF2B5EF4-FFF2-40B4-BE49-F238E27FC236}">
                <a16:creationId xmlns:a16="http://schemas.microsoft.com/office/drawing/2014/main" id="{E7F429D2-9F84-497F-BF8D-52611389382D}"/>
              </a:ext>
            </a:extLst>
          </p:cNvPr>
          <p:cNvSpPr txBox="1"/>
          <p:nvPr/>
        </p:nvSpPr>
        <p:spPr>
          <a:xfrm>
            <a:off x="9054686" y="1954237"/>
            <a:ext cx="981949"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Allergies: none</a:t>
            </a:r>
          </a:p>
        </p:txBody>
      </p:sp>
      <p:sp>
        <p:nvSpPr>
          <p:cNvPr id="126" name="TextBox 125">
            <a:extLst>
              <a:ext uri="{FF2B5EF4-FFF2-40B4-BE49-F238E27FC236}">
                <a16:creationId xmlns:a16="http://schemas.microsoft.com/office/drawing/2014/main" id="{4F08C2CC-0316-4E7B-81B7-8DB39EED3C14}"/>
              </a:ext>
            </a:extLst>
          </p:cNvPr>
          <p:cNvSpPr txBox="1"/>
          <p:nvPr/>
        </p:nvSpPr>
        <p:spPr>
          <a:xfrm>
            <a:off x="9057366" y="2133599"/>
            <a:ext cx="981949" cy="33855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Hearth conditions: none</a:t>
            </a:r>
          </a:p>
        </p:txBody>
      </p:sp>
      <p:sp>
        <p:nvSpPr>
          <p:cNvPr id="127" name="TextBox 126">
            <a:extLst>
              <a:ext uri="{FF2B5EF4-FFF2-40B4-BE49-F238E27FC236}">
                <a16:creationId xmlns:a16="http://schemas.microsoft.com/office/drawing/2014/main" id="{46BFAF65-4FD7-4E1C-8CC0-1CF388DA687C}"/>
              </a:ext>
            </a:extLst>
          </p:cNvPr>
          <p:cNvSpPr txBox="1"/>
          <p:nvPr/>
        </p:nvSpPr>
        <p:spPr>
          <a:xfrm>
            <a:off x="9060056" y="2558389"/>
            <a:ext cx="981949"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Smokes: No</a:t>
            </a:r>
          </a:p>
        </p:txBody>
      </p:sp>
      <p:sp>
        <p:nvSpPr>
          <p:cNvPr id="128" name="TextBox 127">
            <a:extLst>
              <a:ext uri="{FF2B5EF4-FFF2-40B4-BE49-F238E27FC236}">
                <a16:creationId xmlns:a16="http://schemas.microsoft.com/office/drawing/2014/main" id="{B02BB665-07BA-46D7-960E-9ECBB6162B43}"/>
              </a:ext>
            </a:extLst>
          </p:cNvPr>
          <p:cNvSpPr txBox="1"/>
          <p:nvPr/>
        </p:nvSpPr>
        <p:spPr>
          <a:xfrm>
            <a:off x="9058455" y="2792880"/>
            <a:ext cx="981949"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Drinks: No</a:t>
            </a:r>
          </a:p>
        </p:txBody>
      </p:sp>
      <p:sp>
        <p:nvSpPr>
          <p:cNvPr id="129" name="TextBox 128">
            <a:extLst>
              <a:ext uri="{FF2B5EF4-FFF2-40B4-BE49-F238E27FC236}">
                <a16:creationId xmlns:a16="http://schemas.microsoft.com/office/drawing/2014/main" id="{4D92D2E4-955E-4142-B5DD-791F5F6167D4}"/>
              </a:ext>
            </a:extLst>
          </p:cNvPr>
          <p:cNvSpPr txBox="1"/>
          <p:nvPr/>
        </p:nvSpPr>
        <p:spPr>
          <a:xfrm>
            <a:off x="8315308" y="2982045"/>
            <a:ext cx="801392"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Height 5’9</a:t>
            </a:r>
          </a:p>
        </p:txBody>
      </p:sp>
      <p:sp>
        <p:nvSpPr>
          <p:cNvPr id="130" name="TextBox 129">
            <a:extLst>
              <a:ext uri="{FF2B5EF4-FFF2-40B4-BE49-F238E27FC236}">
                <a16:creationId xmlns:a16="http://schemas.microsoft.com/office/drawing/2014/main" id="{08767FFC-1BD8-45AC-B7F9-6E5C2736A6F9}"/>
              </a:ext>
            </a:extLst>
          </p:cNvPr>
          <p:cNvSpPr txBox="1"/>
          <p:nvPr/>
        </p:nvSpPr>
        <p:spPr>
          <a:xfrm>
            <a:off x="9054686" y="2984846"/>
            <a:ext cx="902473"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Weight: </a:t>
            </a:r>
            <a:r>
              <a:rPr lang="en-US" sz="800" err="1">
                <a:latin typeface="Segoe UI" panose="020B0502040204020203" pitchFamily="34" charset="0"/>
                <a:cs typeface="Segoe UI" panose="020B0502040204020203" pitchFamily="34" charset="0"/>
              </a:rPr>
              <a:t>xx.xk</a:t>
            </a:r>
            <a:endParaRPr lang="en-US" sz="800">
              <a:latin typeface="Segoe UI" panose="020B0502040204020203" pitchFamily="34" charset="0"/>
              <a:cs typeface="Segoe UI" panose="020B0502040204020203" pitchFamily="34" charset="0"/>
            </a:endParaRPr>
          </a:p>
        </p:txBody>
      </p:sp>
      <p:sp>
        <p:nvSpPr>
          <p:cNvPr id="141" name="Rounded Rectangle 33">
            <a:extLst>
              <a:ext uri="{FF2B5EF4-FFF2-40B4-BE49-F238E27FC236}">
                <a16:creationId xmlns:a16="http://schemas.microsoft.com/office/drawing/2014/main" id="{F159F5E3-2E6F-4C9E-9E53-E8CCF09F5B54}"/>
              </a:ext>
            </a:extLst>
          </p:cNvPr>
          <p:cNvSpPr/>
          <p:nvPr/>
        </p:nvSpPr>
        <p:spPr>
          <a:xfrm>
            <a:off x="10500615" y="3142391"/>
            <a:ext cx="1214936" cy="185742"/>
          </a:xfrm>
          <a:prstGeom prst="roundRect">
            <a:avLst>
              <a:gd name="adj" fmla="val 44778"/>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bg1"/>
                </a:solidFill>
                <a:latin typeface="Segoe UI" panose="020B0502040204020203" pitchFamily="34" charset="0"/>
                <a:cs typeface="Segoe UI" panose="020B0502040204020203" pitchFamily="34" charset="0"/>
              </a:rPr>
              <a:t>Register Patient</a:t>
            </a:r>
          </a:p>
        </p:txBody>
      </p:sp>
      <p:sp>
        <p:nvSpPr>
          <p:cNvPr id="142" name="TextBox 2">
            <a:extLst>
              <a:ext uri="{FF2B5EF4-FFF2-40B4-BE49-F238E27FC236}">
                <a16:creationId xmlns:a16="http://schemas.microsoft.com/office/drawing/2014/main" id="{85CE5F62-BE5B-4025-8597-22281E8C8C8C}"/>
              </a:ext>
            </a:extLst>
          </p:cNvPr>
          <p:cNvSpPr txBox="1"/>
          <p:nvPr/>
        </p:nvSpPr>
        <p:spPr>
          <a:xfrm>
            <a:off x="4206836" y="4001854"/>
            <a:ext cx="54373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latin typeface="Segoe UI" panose="020B0502040204020203" pitchFamily="34" charset="0"/>
                <a:cs typeface="Segoe UI" panose="020B0502040204020203" pitchFamily="34" charset="0"/>
              </a:rPr>
              <a:t>To</a:t>
            </a:r>
          </a:p>
          <a:p>
            <a:r>
              <a:rPr lang="en-US" sz="800" b="1">
                <a:latin typeface="Segoe UI" panose="020B0502040204020203" pitchFamily="34" charset="0"/>
                <a:cs typeface="Segoe UI" panose="020B0502040204020203" pitchFamily="34" charset="0"/>
              </a:rPr>
              <a:t>From</a:t>
            </a:r>
          </a:p>
          <a:p>
            <a:r>
              <a:rPr lang="en-US" sz="800" b="1">
                <a:latin typeface="Segoe UI" panose="020B0502040204020203" pitchFamily="34" charset="0"/>
                <a:cs typeface="Segoe UI" panose="020B0502040204020203" pitchFamily="34" charset="0"/>
              </a:rPr>
              <a:t>Subject</a:t>
            </a:r>
          </a:p>
        </p:txBody>
      </p:sp>
      <p:sp>
        <p:nvSpPr>
          <p:cNvPr id="143" name="TextBox 3">
            <a:extLst>
              <a:ext uri="{FF2B5EF4-FFF2-40B4-BE49-F238E27FC236}">
                <a16:creationId xmlns:a16="http://schemas.microsoft.com/office/drawing/2014/main" id="{CD92931A-CDD5-40B0-B64A-EA3A8DC63B8F}"/>
              </a:ext>
            </a:extLst>
          </p:cNvPr>
          <p:cNvSpPr txBox="1"/>
          <p:nvPr/>
        </p:nvSpPr>
        <p:spPr>
          <a:xfrm>
            <a:off x="4777826" y="3998336"/>
            <a:ext cx="1282723" cy="4616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Segoe UI" panose="020B0502040204020203" pitchFamily="34" charset="0"/>
                <a:cs typeface="Segoe UI" panose="020B0502040204020203" pitchFamily="34" charset="0"/>
              </a:rPr>
              <a:t>Alice Smith</a:t>
            </a:r>
          </a:p>
          <a:p>
            <a:r>
              <a:rPr lang="en-US" sz="800">
                <a:latin typeface="Segoe UI"/>
                <a:cs typeface="Segoe UI"/>
              </a:rPr>
              <a:t>CA Healthcare providers</a:t>
            </a:r>
            <a:endParaRPr lang="en-US" sz="800">
              <a:latin typeface="Segoe UI" panose="020B0502040204020203" pitchFamily="34" charset="0"/>
              <a:cs typeface="Segoe UI" panose="020B0502040204020203" pitchFamily="34" charset="0"/>
            </a:endParaRPr>
          </a:p>
          <a:p>
            <a:r>
              <a:rPr lang="en-US" sz="800">
                <a:latin typeface="Segoe UI"/>
                <a:cs typeface="Segoe UI"/>
              </a:rPr>
              <a:t>Provider visit</a:t>
            </a:r>
            <a:endParaRPr lang="en-US" sz="800">
              <a:latin typeface="Segoe UI" panose="020B0502040204020203" pitchFamily="34" charset="0"/>
              <a:cs typeface="Segoe UI" panose="020B0502040204020203" pitchFamily="34" charset="0"/>
            </a:endParaRPr>
          </a:p>
        </p:txBody>
      </p:sp>
      <p:sp>
        <p:nvSpPr>
          <p:cNvPr id="144" name="TextBox 4">
            <a:extLst>
              <a:ext uri="{FF2B5EF4-FFF2-40B4-BE49-F238E27FC236}">
                <a16:creationId xmlns:a16="http://schemas.microsoft.com/office/drawing/2014/main" id="{A0D98F94-0FD6-4055-BE11-CF5D2CBEAE9A}"/>
              </a:ext>
            </a:extLst>
          </p:cNvPr>
          <p:cNvSpPr txBox="1"/>
          <p:nvPr/>
        </p:nvSpPr>
        <p:spPr>
          <a:xfrm>
            <a:off x="4206836" y="4687498"/>
            <a:ext cx="36485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Segoe UI" panose="020B0502040204020203" pitchFamily="34" charset="0"/>
                <a:cs typeface="Segoe UI" panose="020B0502040204020203" pitchFamily="34" charset="0"/>
              </a:rPr>
              <a:t>Our records indicate that you visited Florida Healthcare provider on 02.01.21. You can access the records of your visit in our portal</a:t>
            </a:r>
          </a:p>
          <a:p>
            <a:r>
              <a:rPr lang="en-US" sz="800">
                <a:latin typeface="Segoe UI" panose="020B0502040204020203" pitchFamily="34" charset="0"/>
                <a:cs typeface="Segoe UI" panose="020B0502040204020203" pitchFamily="34" charset="0"/>
              </a:rPr>
              <a:t>. </a:t>
            </a:r>
          </a:p>
        </p:txBody>
      </p:sp>
      <p:sp>
        <p:nvSpPr>
          <p:cNvPr id="145" name="Rounded Rectangle 68">
            <a:extLst>
              <a:ext uri="{FF2B5EF4-FFF2-40B4-BE49-F238E27FC236}">
                <a16:creationId xmlns:a16="http://schemas.microsoft.com/office/drawing/2014/main" id="{84BC11E1-42B0-40F6-9670-CB4947359F97}"/>
              </a:ext>
            </a:extLst>
          </p:cNvPr>
          <p:cNvSpPr/>
          <p:nvPr/>
        </p:nvSpPr>
        <p:spPr>
          <a:xfrm>
            <a:off x="4232562" y="5268196"/>
            <a:ext cx="1090527" cy="180690"/>
          </a:xfrm>
          <a:prstGeom prst="roundRect">
            <a:avLst>
              <a:gd name="adj" fmla="val 44778"/>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800">
                <a:solidFill>
                  <a:schemeClr val="bg1"/>
                </a:solidFill>
                <a:latin typeface="Segoe UI" panose="020B0502040204020203" pitchFamily="34" charset="0"/>
                <a:cs typeface="Segoe UI" panose="020B0502040204020203" pitchFamily="34" charset="0"/>
              </a:rPr>
              <a:t>Go to Portal</a:t>
            </a:r>
          </a:p>
        </p:txBody>
      </p:sp>
      <p:sp>
        <p:nvSpPr>
          <p:cNvPr id="146" name="TextBox 145">
            <a:extLst>
              <a:ext uri="{FF2B5EF4-FFF2-40B4-BE49-F238E27FC236}">
                <a16:creationId xmlns:a16="http://schemas.microsoft.com/office/drawing/2014/main" id="{3A549B85-0F17-49BA-BA5A-23D08FA02B45}"/>
              </a:ext>
            </a:extLst>
          </p:cNvPr>
          <p:cNvSpPr txBox="1"/>
          <p:nvPr/>
        </p:nvSpPr>
        <p:spPr>
          <a:xfrm>
            <a:off x="8297859" y="1495558"/>
            <a:ext cx="3751263" cy="338554"/>
          </a:xfrm>
          <a:prstGeom prst="rect">
            <a:avLst/>
          </a:prstGeom>
          <a:noFill/>
        </p:spPr>
        <p:txBody>
          <a:bodyPr wrap="square" lIns="0" rtlCol="0">
            <a:spAutoFit/>
          </a:bodyPr>
          <a:lstStyle/>
          <a:p>
            <a:r>
              <a:rPr lang="en-US" sz="800" b="1">
                <a:latin typeface="Segoe UI" panose="020B0502040204020203" pitchFamily="34" charset="0"/>
                <a:cs typeface="Segoe UI" panose="020B0502040204020203" pitchFamily="34" charset="0"/>
              </a:rPr>
              <a:t>Card Status: valid </a:t>
            </a:r>
          </a:p>
          <a:p>
            <a:r>
              <a:rPr lang="en-US" sz="800" b="1">
                <a:latin typeface="Segoe UI" panose="020B0502040204020203" pitchFamily="34" charset="0"/>
                <a:cs typeface="Segoe UI" panose="020B0502040204020203" pitchFamily="34" charset="0"/>
              </a:rPr>
              <a:t>Provider </a:t>
            </a:r>
            <a:r>
              <a:rPr lang="en-US" sz="800" b="1" err="1">
                <a:latin typeface="Segoe UI" panose="020B0502040204020203" pitchFamily="34" charset="0"/>
                <a:cs typeface="Segoe UI" panose="020B0502040204020203" pitchFamily="34" charset="0"/>
              </a:rPr>
              <a:t>OneDID</a:t>
            </a:r>
            <a:r>
              <a:rPr lang="en-US" sz="800" b="1">
                <a:latin typeface="Segoe UI" panose="020B0502040204020203" pitchFamily="34" charset="0"/>
                <a:cs typeface="Segoe UI" panose="020B0502040204020203" pitchFamily="34" charset="0"/>
              </a:rPr>
              <a:t>/CA Healthcare</a:t>
            </a:r>
          </a:p>
        </p:txBody>
      </p:sp>
      <p:sp>
        <p:nvSpPr>
          <p:cNvPr id="147" name="TextBox 146">
            <a:extLst>
              <a:ext uri="{FF2B5EF4-FFF2-40B4-BE49-F238E27FC236}">
                <a16:creationId xmlns:a16="http://schemas.microsoft.com/office/drawing/2014/main" id="{FF96DE74-919E-4B85-912C-0188BB1A7941}"/>
              </a:ext>
            </a:extLst>
          </p:cNvPr>
          <p:cNvSpPr txBox="1"/>
          <p:nvPr/>
        </p:nvSpPr>
        <p:spPr>
          <a:xfrm>
            <a:off x="200610" y="4319632"/>
            <a:ext cx="1681498" cy="246221"/>
          </a:xfrm>
          <a:prstGeom prst="rect">
            <a:avLst/>
          </a:prstGeom>
          <a:noFill/>
        </p:spPr>
        <p:txBody>
          <a:bodyPr wrap="square" lIns="0" rtlCol="0">
            <a:spAutoFit/>
          </a:bodyPr>
          <a:lstStyle/>
          <a:p>
            <a:r>
              <a:rPr lang="en-US" sz="1000" b="1">
                <a:latin typeface="Segoe UI Semibold" panose="020B0502040204020203" pitchFamily="34" charset="0"/>
                <a:cs typeface="Segoe UI Semibold" panose="020B0502040204020203" pitchFamily="34" charset="0"/>
              </a:rPr>
              <a:t>Patient Details</a:t>
            </a:r>
          </a:p>
        </p:txBody>
      </p:sp>
      <p:sp>
        <p:nvSpPr>
          <p:cNvPr id="148" name="Rectangle 147">
            <a:extLst>
              <a:ext uri="{FF2B5EF4-FFF2-40B4-BE49-F238E27FC236}">
                <a16:creationId xmlns:a16="http://schemas.microsoft.com/office/drawing/2014/main" id="{4DB1EA14-A0C5-4694-A109-47F5832D882E}"/>
              </a:ext>
            </a:extLst>
          </p:cNvPr>
          <p:cNvSpPr/>
          <p:nvPr/>
        </p:nvSpPr>
        <p:spPr>
          <a:xfrm>
            <a:off x="109526" y="3831067"/>
            <a:ext cx="3863304" cy="277543"/>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C5B7664C-7DCD-4113-91C7-57A5CD9AEF72}"/>
              </a:ext>
            </a:extLst>
          </p:cNvPr>
          <p:cNvSpPr txBox="1"/>
          <p:nvPr/>
        </p:nvSpPr>
        <p:spPr>
          <a:xfrm>
            <a:off x="109526" y="4108610"/>
            <a:ext cx="2969146" cy="307777"/>
          </a:xfrm>
          <a:prstGeom prst="rect">
            <a:avLst/>
          </a:prstGeom>
          <a:noFill/>
        </p:spPr>
        <p:txBody>
          <a:bodyPr wrap="none" rtlCol="0">
            <a:spAutoFit/>
          </a:bodyPr>
          <a:lstStyle/>
          <a:p>
            <a:r>
              <a:rPr lang="en-US" sz="1400" b="1">
                <a:latin typeface="Segoe UI Semibold" panose="020B0502040204020203" pitchFamily="34" charset="0"/>
                <a:cs typeface="Segoe UI Semibold" panose="020B0502040204020203" pitchFamily="34" charset="0"/>
              </a:rPr>
              <a:t>Florida Healthcare Internal System</a:t>
            </a:r>
          </a:p>
        </p:txBody>
      </p:sp>
      <p:sp>
        <p:nvSpPr>
          <p:cNvPr id="150" name="Rounded Rectangle 49">
            <a:extLst>
              <a:ext uri="{FF2B5EF4-FFF2-40B4-BE49-F238E27FC236}">
                <a16:creationId xmlns:a16="http://schemas.microsoft.com/office/drawing/2014/main" id="{0A62FB5C-0359-4E59-BC8B-AF590CEB85F7}"/>
              </a:ext>
            </a:extLst>
          </p:cNvPr>
          <p:cNvSpPr/>
          <p:nvPr/>
        </p:nvSpPr>
        <p:spPr>
          <a:xfrm>
            <a:off x="139600" y="3879493"/>
            <a:ext cx="3756159" cy="180690"/>
          </a:xfrm>
          <a:prstGeom prst="roundRect">
            <a:avLst>
              <a:gd name="adj" fmla="val 44778"/>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a:solidFill>
                  <a:schemeClr val="tx1">
                    <a:lumMod val="85000"/>
                    <a:lumOff val="15000"/>
                  </a:schemeClr>
                </a:solidFill>
                <a:latin typeface="Segoe UI" panose="020B0502040204020203" pitchFamily="34" charset="0"/>
                <a:cs typeface="Segoe UI" panose="020B0502040204020203" pitchFamily="34" charset="0"/>
              </a:rPr>
              <a:t>intranet.floridahealthcare.net</a:t>
            </a:r>
          </a:p>
        </p:txBody>
      </p:sp>
      <p:sp>
        <p:nvSpPr>
          <p:cNvPr id="151" name="TextBox 150">
            <a:extLst>
              <a:ext uri="{FF2B5EF4-FFF2-40B4-BE49-F238E27FC236}">
                <a16:creationId xmlns:a16="http://schemas.microsoft.com/office/drawing/2014/main" id="{5A857EE9-0C40-4056-9302-62333AF675AB}"/>
              </a:ext>
            </a:extLst>
          </p:cNvPr>
          <p:cNvSpPr txBox="1"/>
          <p:nvPr/>
        </p:nvSpPr>
        <p:spPr>
          <a:xfrm>
            <a:off x="200610" y="4578547"/>
            <a:ext cx="568635"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First: Alice</a:t>
            </a:r>
          </a:p>
        </p:txBody>
      </p:sp>
      <p:sp>
        <p:nvSpPr>
          <p:cNvPr id="152" name="TextBox 151">
            <a:extLst>
              <a:ext uri="{FF2B5EF4-FFF2-40B4-BE49-F238E27FC236}">
                <a16:creationId xmlns:a16="http://schemas.microsoft.com/office/drawing/2014/main" id="{E37C8C2F-AF47-4230-9C49-78A70F5CBE0C}"/>
              </a:ext>
            </a:extLst>
          </p:cNvPr>
          <p:cNvSpPr txBox="1"/>
          <p:nvPr/>
        </p:nvSpPr>
        <p:spPr>
          <a:xfrm>
            <a:off x="200610" y="4765238"/>
            <a:ext cx="641423"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Last: Smith</a:t>
            </a:r>
          </a:p>
        </p:txBody>
      </p:sp>
      <p:sp>
        <p:nvSpPr>
          <p:cNvPr id="153" name="TextBox 152">
            <a:extLst>
              <a:ext uri="{FF2B5EF4-FFF2-40B4-BE49-F238E27FC236}">
                <a16:creationId xmlns:a16="http://schemas.microsoft.com/office/drawing/2014/main" id="{A2E66C00-D91C-40E5-9E49-239EC2575C09}"/>
              </a:ext>
            </a:extLst>
          </p:cNvPr>
          <p:cNvSpPr txBox="1"/>
          <p:nvPr/>
        </p:nvSpPr>
        <p:spPr>
          <a:xfrm>
            <a:off x="213511" y="4984951"/>
            <a:ext cx="801392"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DOB: xx/xx/</a:t>
            </a:r>
            <a:r>
              <a:rPr lang="en-US" sz="800" err="1">
                <a:latin typeface="Segoe UI" panose="020B0502040204020203" pitchFamily="34" charset="0"/>
                <a:cs typeface="Segoe UI" panose="020B0502040204020203" pitchFamily="34" charset="0"/>
              </a:rPr>
              <a:t>xxxx</a:t>
            </a:r>
            <a:endParaRPr lang="en-US" sz="800">
              <a:latin typeface="Segoe UI" panose="020B0502040204020203" pitchFamily="34" charset="0"/>
              <a:cs typeface="Segoe UI" panose="020B0502040204020203" pitchFamily="34" charset="0"/>
            </a:endParaRPr>
          </a:p>
        </p:txBody>
      </p:sp>
      <p:sp>
        <p:nvSpPr>
          <p:cNvPr id="154" name="TextBox 153">
            <a:extLst>
              <a:ext uri="{FF2B5EF4-FFF2-40B4-BE49-F238E27FC236}">
                <a16:creationId xmlns:a16="http://schemas.microsoft.com/office/drawing/2014/main" id="{B7BAD019-B302-4D0A-817C-82E3201A66F9}"/>
              </a:ext>
            </a:extLst>
          </p:cNvPr>
          <p:cNvSpPr txBox="1"/>
          <p:nvPr/>
        </p:nvSpPr>
        <p:spPr>
          <a:xfrm>
            <a:off x="213511" y="5174072"/>
            <a:ext cx="801392"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Gender: F</a:t>
            </a:r>
          </a:p>
        </p:txBody>
      </p:sp>
      <p:sp>
        <p:nvSpPr>
          <p:cNvPr id="155" name="TextBox 154">
            <a:extLst>
              <a:ext uri="{FF2B5EF4-FFF2-40B4-BE49-F238E27FC236}">
                <a16:creationId xmlns:a16="http://schemas.microsoft.com/office/drawing/2014/main" id="{239122CD-0D34-4B38-B5FF-C4964EA1387C}"/>
              </a:ext>
            </a:extLst>
          </p:cNvPr>
          <p:cNvSpPr txBox="1"/>
          <p:nvPr/>
        </p:nvSpPr>
        <p:spPr>
          <a:xfrm>
            <a:off x="222383" y="5366669"/>
            <a:ext cx="801392"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Blood Type: A+</a:t>
            </a:r>
          </a:p>
        </p:txBody>
      </p:sp>
      <p:sp>
        <p:nvSpPr>
          <p:cNvPr id="156" name="TextBox 155">
            <a:extLst>
              <a:ext uri="{FF2B5EF4-FFF2-40B4-BE49-F238E27FC236}">
                <a16:creationId xmlns:a16="http://schemas.microsoft.com/office/drawing/2014/main" id="{D74C5D29-9D2C-4AA3-9811-95AB0852E444}"/>
              </a:ext>
            </a:extLst>
          </p:cNvPr>
          <p:cNvSpPr txBox="1"/>
          <p:nvPr/>
        </p:nvSpPr>
        <p:spPr>
          <a:xfrm>
            <a:off x="952887" y="4578547"/>
            <a:ext cx="981949"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Allergies: none</a:t>
            </a:r>
          </a:p>
        </p:txBody>
      </p:sp>
      <p:sp>
        <p:nvSpPr>
          <p:cNvPr id="157" name="TextBox 156">
            <a:extLst>
              <a:ext uri="{FF2B5EF4-FFF2-40B4-BE49-F238E27FC236}">
                <a16:creationId xmlns:a16="http://schemas.microsoft.com/office/drawing/2014/main" id="{938082E5-C3FC-4420-87B8-54E010779B91}"/>
              </a:ext>
            </a:extLst>
          </p:cNvPr>
          <p:cNvSpPr txBox="1"/>
          <p:nvPr/>
        </p:nvSpPr>
        <p:spPr>
          <a:xfrm>
            <a:off x="955567" y="4730608"/>
            <a:ext cx="981949" cy="33855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Hearth conditions: none</a:t>
            </a:r>
          </a:p>
        </p:txBody>
      </p:sp>
      <p:sp>
        <p:nvSpPr>
          <p:cNvPr id="158" name="TextBox 157">
            <a:extLst>
              <a:ext uri="{FF2B5EF4-FFF2-40B4-BE49-F238E27FC236}">
                <a16:creationId xmlns:a16="http://schemas.microsoft.com/office/drawing/2014/main" id="{87E3F94F-D33B-450D-B684-BE209EA99070}"/>
              </a:ext>
            </a:extLst>
          </p:cNvPr>
          <p:cNvSpPr txBox="1"/>
          <p:nvPr/>
        </p:nvSpPr>
        <p:spPr>
          <a:xfrm>
            <a:off x="958257" y="5155398"/>
            <a:ext cx="981949"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Smokes: No</a:t>
            </a:r>
          </a:p>
        </p:txBody>
      </p:sp>
      <p:sp>
        <p:nvSpPr>
          <p:cNvPr id="159" name="TextBox 158">
            <a:extLst>
              <a:ext uri="{FF2B5EF4-FFF2-40B4-BE49-F238E27FC236}">
                <a16:creationId xmlns:a16="http://schemas.microsoft.com/office/drawing/2014/main" id="{E5A3318C-22C0-461B-BDF6-0267807B6C51}"/>
              </a:ext>
            </a:extLst>
          </p:cNvPr>
          <p:cNvSpPr txBox="1"/>
          <p:nvPr/>
        </p:nvSpPr>
        <p:spPr>
          <a:xfrm>
            <a:off x="956656" y="5389889"/>
            <a:ext cx="981949"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Drinks: No</a:t>
            </a:r>
          </a:p>
        </p:txBody>
      </p:sp>
      <p:sp>
        <p:nvSpPr>
          <p:cNvPr id="160" name="TextBox 159">
            <a:extLst>
              <a:ext uri="{FF2B5EF4-FFF2-40B4-BE49-F238E27FC236}">
                <a16:creationId xmlns:a16="http://schemas.microsoft.com/office/drawing/2014/main" id="{5C12FD7B-2976-40D0-AB94-763743FD9F79}"/>
              </a:ext>
            </a:extLst>
          </p:cNvPr>
          <p:cNvSpPr txBox="1"/>
          <p:nvPr/>
        </p:nvSpPr>
        <p:spPr>
          <a:xfrm>
            <a:off x="213509" y="5579054"/>
            <a:ext cx="801392"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Height 5’9</a:t>
            </a:r>
          </a:p>
        </p:txBody>
      </p:sp>
      <p:sp>
        <p:nvSpPr>
          <p:cNvPr id="161" name="TextBox 160">
            <a:extLst>
              <a:ext uri="{FF2B5EF4-FFF2-40B4-BE49-F238E27FC236}">
                <a16:creationId xmlns:a16="http://schemas.microsoft.com/office/drawing/2014/main" id="{E3B95FB6-CCB7-4D75-AC63-E562BBF975A1}"/>
              </a:ext>
            </a:extLst>
          </p:cNvPr>
          <p:cNvSpPr txBox="1"/>
          <p:nvPr/>
        </p:nvSpPr>
        <p:spPr>
          <a:xfrm>
            <a:off x="963039" y="5595238"/>
            <a:ext cx="902473"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Weight: </a:t>
            </a:r>
            <a:r>
              <a:rPr lang="en-US" sz="800" err="1">
                <a:latin typeface="Segoe UI" panose="020B0502040204020203" pitchFamily="34" charset="0"/>
                <a:cs typeface="Segoe UI" panose="020B0502040204020203" pitchFamily="34" charset="0"/>
              </a:rPr>
              <a:t>xx.xk</a:t>
            </a:r>
            <a:endParaRPr lang="en-US" sz="800">
              <a:latin typeface="Segoe UI" panose="020B0502040204020203" pitchFamily="34" charset="0"/>
              <a:cs typeface="Segoe UI" panose="020B0502040204020203" pitchFamily="34" charset="0"/>
            </a:endParaRPr>
          </a:p>
        </p:txBody>
      </p:sp>
      <p:sp>
        <p:nvSpPr>
          <p:cNvPr id="162" name="TextBox 161">
            <a:extLst>
              <a:ext uri="{FF2B5EF4-FFF2-40B4-BE49-F238E27FC236}">
                <a16:creationId xmlns:a16="http://schemas.microsoft.com/office/drawing/2014/main" id="{EE12EE36-F5FD-4927-8883-36A6EA1C7988}"/>
              </a:ext>
            </a:extLst>
          </p:cNvPr>
          <p:cNvSpPr txBox="1"/>
          <p:nvPr/>
        </p:nvSpPr>
        <p:spPr>
          <a:xfrm>
            <a:off x="2028159" y="4327276"/>
            <a:ext cx="1681498" cy="246221"/>
          </a:xfrm>
          <a:prstGeom prst="rect">
            <a:avLst/>
          </a:prstGeom>
          <a:noFill/>
        </p:spPr>
        <p:txBody>
          <a:bodyPr wrap="square" lIns="0" rtlCol="0">
            <a:spAutoFit/>
          </a:bodyPr>
          <a:lstStyle/>
          <a:p>
            <a:r>
              <a:rPr lang="en-US" sz="1000" b="1">
                <a:latin typeface="Segoe UI Semibold" panose="020B0502040204020203" pitchFamily="34" charset="0"/>
                <a:cs typeface="Segoe UI Semibold" panose="020B0502040204020203" pitchFamily="34" charset="0"/>
              </a:rPr>
              <a:t>Diagnostic</a:t>
            </a:r>
          </a:p>
        </p:txBody>
      </p:sp>
      <p:sp>
        <p:nvSpPr>
          <p:cNvPr id="163" name="TextBox 162">
            <a:extLst>
              <a:ext uri="{FF2B5EF4-FFF2-40B4-BE49-F238E27FC236}">
                <a16:creationId xmlns:a16="http://schemas.microsoft.com/office/drawing/2014/main" id="{083C652D-5D9A-4471-B850-5B23388C4AA7}"/>
              </a:ext>
            </a:extLst>
          </p:cNvPr>
          <p:cNvSpPr txBox="1"/>
          <p:nvPr/>
        </p:nvSpPr>
        <p:spPr>
          <a:xfrm>
            <a:off x="2028159" y="4582987"/>
            <a:ext cx="1867600"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Procedure one: Hand inspection</a:t>
            </a:r>
          </a:p>
        </p:txBody>
      </p:sp>
      <p:sp>
        <p:nvSpPr>
          <p:cNvPr id="164" name="TextBox 163">
            <a:extLst>
              <a:ext uri="{FF2B5EF4-FFF2-40B4-BE49-F238E27FC236}">
                <a16:creationId xmlns:a16="http://schemas.microsoft.com/office/drawing/2014/main" id="{00306D95-01FF-4672-AF65-2ED3AF936E39}"/>
              </a:ext>
            </a:extLst>
          </p:cNvPr>
          <p:cNvSpPr txBox="1"/>
          <p:nvPr/>
        </p:nvSpPr>
        <p:spPr>
          <a:xfrm>
            <a:off x="2017679" y="4758968"/>
            <a:ext cx="1603949"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Procedure two: x-ray right hand</a:t>
            </a:r>
          </a:p>
        </p:txBody>
      </p:sp>
      <p:sp>
        <p:nvSpPr>
          <p:cNvPr id="165" name="TextBox 164">
            <a:extLst>
              <a:ext uri="{FF2B5EF4-FFF2-40B4-BE49-F238E27FC236}">
                <a16:creationId xmlns:a16="http://schemas.microsoft.com/office/drawing/2014/main" id="{A2046113-94A0-4B87-A829-B0B67C167339}"/>
              </a:ext>
            </a:extLst>
          </p:cNvPr>
          <p:cNvSpPr txBox="1"/>
          <p:nvPr/>
        </p:nvSpPr>
        <p:spPr>
          <a:xfrm>
            <a:off x="2017678" y="4963449"/>
            <a:ext cx="1603949"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Procedure two: x-ray right hand</a:t>
            </a:r>
          </a:p>
        </p:txBody>
      </p:sp>
      <p:sp>
        <p:nvSpPr>
          <p:cNvPr id="166" name="TextBox 165">
            <a:extLst>
              <a:ext uri="{FF2B5EF4-FFF2-40B4-BE49-F238E27FC236}">
                <a16:creationId xmlns:a16="http://schemas.microsoft.com/office/drawing/2014/main" id="{DADEC82E-AA5E-4350-991F-E7B4A29B28F8}"/>
              </a:ext>
            </a:extLst>
          </p:cNvPr>
          <p:cNvSpPr txBox="1"/>
          <p:nvPr/>
        </p:nvSpPr>
        <p:spPr>
          <a:xfrm>
            <a:off x="2017677" y="5904552"/>
            <a:ext cx="1681498" cy="246221"/>
          </a:xfrm>
          <a:prstGeom prst="rect">
            <a:avLst/>
          </a:prstGeom>
          <a:noFill/>
        </p:spPr>
        <p:txBody>
          <a:bodyPr wrap="square" lIns="0" rtlCol="0">
            <a:spAutoFit/>
          </a:bodyPr>
          <a:lstStyle/>
          <a:p>
            <a:r>
              <a:rPr lang="en-US" sz="1000" b="1">
                <a:latin typeface="Segoe UI Semibold" panose="020B0502040204020203" pitchFamily="34" charset="0"/>
                <a:cs typeface="Segoe UI Semibold" panose="020B0502040204020203" pitchFamily="34" charset="0"/>
              </a:rPr>
              <a:t>Cost $</a:t>
            </a:r>
            <a:r>
              <a:rPr lang="en-US" sz="1000" b="1" err="1">
                <a:latin typeface="Segoe UI Semibold" panose="020B0502040204020203" pitchFamily="34" charset="0"/>
                <a:cs typeface="Segoe UI Semibold" panose="020B0502040204020203" pitchFamily="34" charset="0"/>
              </a:rPr>
              <a:t>xx,xxx.xx</a:t>
            </a:r>
            <a:endParaRPr lang="en-US" sz="1000" b="1">
              <a:latin typeface="Segoe UI Semibold" panose="020B0502040204020203" pitchFamily="34" charset="0"/>
              <a:cs typeface="Segoe UI Semibold" panose="020B0502040204020203" pitchFamily="34" charset="0"/>
            </a:endParaRPr>
          </a:p>
        </p:txBody>
      </p:sp>
      <p:sp>
        <p:nvSpPr>
          <p:cNvPr id="167" name="TextBox 166">
            <a:extLst>
              <a:ext uri="{FF2B5EF4-FFF2-40B4-BE49-F238E27FC236}">
                <a16:creationId xmlns:a16="http://schemas.microsoft.com/office/drawing/2014/main" id="{8A1438C9-B35A-4397-BB46-1D29FDD0CC9F}"/>
              </a:ext>
            </a:extLst>
          </p:cNvPr>
          <p:cNvSpPr txBox="1"/>
          <p:nvPr/>
        </p:nvSpPr>
        <p:spPr>
          <a:xfrm>
            <a:off x="2017677" y="5618829"/>
            <a:ext cx="1603949" cy="33855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Immobilization of finger follow up in 1-week</a:t>
            </a:r>
          </a:p>
        </p:txBody>
      </p:sp>
      <p:sp>
        <p:nvSpPr>
          <p:cNvPr id="168" name="TextBox 167">
            <a:extLst>
              <a:ext uri="{FF2B5EF4-FFF2-40B4-BE49-F238E27FC236}">
                <a16:creationId xmlns:a16="http://schemas.microsoft.com/office/drawing/2014/main" id="{26920B4E-81BA-4140-B233-21B9B56CE2B7}"/>
              </a:ext>
            </a:extLst>
          </p:cNvPr>
          <p:cNvSpPr txBox="1"/>
          <p:nvPr/>
        </p:nvSpPr>
        <p:spPr>
          <a:xfrm>
            <a:off x="179973" y="6120163"/>
            <a:ext cx="1860624" cy="215444"/>
          </a:xfrm>
          <a:prstGeom prst="rect">
            <a:avLst/>
          </a:prstGeom>
          <a:noFill/>
        </p:spPr>
        <p:txBody>
          <a:bodyPr wrap="square" lIns="0" rtlCol="0">
            <a:spAutoFit/>
          </a:bodyPr>
          <a:lstStyle/>
          <a:p>
            <a:r>
              <a:rPr lang="en-US" sz="800" b="1">
                <a:latin typeface="Segoe UI" panose="020B0502040204020203" pitchFamily="34" charset="0"/>
                <a:cs typeface="Segoe UI" panose="020B0502040204020203" pitchFamily="34" charset="0"/>
              </a:rPr>
              <a:t>Provider: CA Healthcare provider</a:t>
            </a:r>
          </a:p>
        </p:txBody>
      </p:sp>
      <p:sp>
        <p:nvSpPr>
          <p:cNvPr id="169" name="Rounded Rectangle 33">
            <a:extLst>
              <a:ext uri="{FF2B5EF4-FFF2-40B4-BE49-F238E27FC236}">
                <a16:creationId xmlns:a16="http://schemas.microsoft.com/office/drawing/2014/main" id="{255E56DD-92CE-41DF-8BA9-EE3345984FEB}"/>
              </a:ext>
            </a:extLst>
          </p:cNvPr>
          <p:cNvSpPr/>
          <p:nvPr/>
        </p:nvSpPr>
        <p:spPr>
          <a:xfrm>
            <a:off x="2620399" y="6200449"/>
            <a:ext cx="1214936" cy="185742"/>
          </a:xfrm>
          <a:prstGeom prst="roundRect">
            <a:avLst>
              <a:gd name="adj" fmla="val 44778"/>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bg1"/>
                </a:solidFill>
                <a:latin typeface="Segoe UI" panose="020B0502040204020203" pitchFamily="34" charset="0"/>
                <a:cs typeface="Segoe UI" panose="020B0502040204020203" pitchFamily="34" charset="0"/>
              </a:rPr>
              <a:t>File Claim</a:t>
            </a:r>
          </a:p>
        </p:txBody>
      </p:sp>
      <p:sp>
        <p:nvSpPr>
          <p:cNvPr id="170" name="TextBox 169">
            <a:extLst>
              <a:ext uri="{FF2B5EF4-FFF2-40B4-BE49-F238E27FC236}">
                <a16:creationId xmlns:a16="http://schemas.microsoft.com/office/drawing/2014/main" id="{6DE7FE45-D072-4673-A139-9B9800285F45}"/>
              </a:ext>
            </a:extLst>
          </p:cNvPr>
          <p:cNvSpPr txBox="1"/>
          <p:nvPr/>
        </p:nvSpPr>
        <p:spPr>
          <a:xfrm>
            <a:off x="180554" y="5829452"/>
            <a:ext cx="1860624" cy="338554"/>
          </a:xfrm>
          <a:prstGeom prst="rect">
            <a:avLst/>
          </a:prstGeom>
          <a:noFill/>
        </p:spPr>
        <p:txBody>
          <a:bodyPr wrap="square" lIns="0" rtlCol="0">
            <a:spAutoFit/>
          </a:bodyPr>
          <a:lstStyle/>
          <a:p>
            <a:r>
              <a:rPr lang="en-US" sz="800" b="1">
                <a:latin typeface="Segoe UI" panose="020B0502040204020203" pitchFamily="34" charset="0"/>
                <a:cs typeface="Segoe UI" panose="020B0502040204020203" pitchFamily="34" charset="0"/>
              </a:rPr>
              <a:t>Patience Status: valid, active with</a:t>
            </a:r>
          </a:p>
          <a:p>
            <a:r>
              <a:rPr lang="en-US" sz="800" b="1">
                <a:latin typeface="Segoe UI" panose="020B0502040204020203" pitchFamily="34" charset="0"/>
                <a:cs typeface="Segoe UI" panose="020B0502040204020203" pitchFamily="34" charset="0"/>
              </a:rPr>
              <a:t>provider</a:t>
            </a:r>
          </a:p>
        </p:txBody>
      </p:sp>
      <p:sp>
        <p:nvSpPr>
          <p:cNvPr id="171" name="TextBox 170">
            <a:extLst>
              <a:ext uri="{FF2B5EF4-FFF2-40B4-BE49-F238E27FC236}">
                <a16:creationId xmlns:a16="http://schemas.microsoft.com/office/drawing/2014/main" id="{96F0A71D-2F86-4848-A1B2-9A249EF90541}"/>
              </a:ext>
            </a:extLst>
          </p:cNvPr>
          <p:cNvSpPr txBox="1"/>
          <p:nvPr/>
        </p:nvSpPr>
        <p:spPr>
          <a:xfrm>
            <a:off x="8319384" y="1804374"/>
            <a:ext cx="1860624" cy="215444"/>
          </a:xfrm>
          <a:prstGeom prst="rect">
            <a:avLst/>
          </a:prstGeom>
          <a:noFill/>
        </p:spPr>
        <p:txBody>
          <a:bodyPr wrap="square" lIns="0" rtlCol="0">
            <a:spAutoFit/>
          </a:bodyPr>
          <a:lstStyle/>
          <a:p>
            <a:r>
              <a:rPr lang="en-US" sz="800" b="1">
                <a:latin typeface="Segoe UI" panose="020B0502040204020203" pitchFamily="34" charset="0"/>
                <a:cs typeface="Segoe UI" panose="020B0502040204020203" pitchFamily="34" charset="0"/>
              </a:rPr>
              <a:t>Patient Details</a:t>
            </a:r>
          </a:p>
        </p:txBody>
      </p:sp>
      <p:sp>
        <p:nvSpPr>
          <p:cNvPr id="172" name="TextBox 171">
            <a:extLst>
              <a:ext uri="{FF2B5EF4-FFF2-40B4-BE49-F238E27FC236}">
                <a16:creationId xmlns:a16="http://schemas.microsoft.com/office/drawing/2014/main" id="{01D4B7A4-DAF8-497A-9E60-0DA70DF82B40}"/>
              </a:ext>
            </a:extLst>
          </p:cNvPr>
          <p:cNvSpPr txBox="1"/>
          <p:nvPr/>
        </p:nvSpPr>
        <p:spPr>
          <a:xfrm>
            <a:off x="10290862" y="1811259"/>
            <a:ext cx="1860624" cy="215444"/>
          </a:xfrm>
          <a:prstGeom prst="rect">
            <a:avLst/>
          </a:prstGeom>
          <a:noFill/>
        </p:spPr>
        <p:txBody>
          <a:bodyPr wrap="square" lIns="0" rtlCol="0">
            <a:spAutoFit/>
          </a:bodyPr>
          <a:lstStyle/>
          <a:p>
            <a:r>
              <a:rPr lang="en-US" sz="800" b="1">
                <a:latin typeface="Segoe UI" panose="020B0502040204020203" pitchFamily="34" charset="0"/>
                <a:cs typeface="Segoe UI" panose="020B0502040204020203" pitchFamily="34" charset="0"/>
              </a:rPr>
              <a:t>Additional FL patient details</a:t>
            </a:r>
          </a:p>
        </p:txBody>
      </p:sp>
      <p:sp>
        <p:nvSpPr>
          <p:cNvPr id="173" name="TextBox 172">
            <a:extLst>
              <a:ext uri="{FF2B5EF4-FFF2-40B4-BE49-F238E27FC236}">
                <a16:creationId xmlns:a16="http://schemas.microsoft.com/office/drawing/2014/main" id="{830F2DF1-4C45-4FBC-A253-55F2B7F14A39}"/>
              </a:ext>
            </a:extLst>
          </p:cNvPr>
          <p:cNvSpPr txBox="1"/>
          <p:nvPr/>
        </p:nvSpPr>
        <p:spPr>
          <a:xfrm>
            <a:off x="10290862" y="2013170"/>
            <a:ext cx="1541747"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Type of service: Emergency</a:t>
            </a:r>
          </a:p>
        </p:txBody>
      </p:sp>
      <p:sp>
        <p:nvSpPr>
          <p:cNvPr id="174" name="TextBox 173">
            <a:extLst>
              <a:ext uri="{FF2B5EF4-FFF2-40B4-BE49-F238E27FC236}">
                <a16:creationId xmlns:a16="http://schemas.microsoft.com/office/drawing/2014/main" id="{0695C718-E676-4103-ABD7-F0DF7185B903}"/>
              </a:ext>
            </a:extLst>
          </p:cNvPr>
          <p:cNvSpPr txBox="1"/>
          <p:nvPr/>
        </p:nvSpPr>
        <p:spPr>
          <a:xfrm>
            <a:off x="10290396" y="2223122"/>
            <a:ext cx="981949" cy="215444"/>
          </a:xfrm>
          <a:prstGeom prst="rect">
            <a:avLst/>
          </a:prstGeom>
          <a:noFill/>
        </p:spPr>
        <p:txBody>
          <a:bodyPr wrap="square" lIns="0" rtlCol="0">
            <a:spAutoFit/>
          </a:bodyPr>
          <a:lstStyle/>
          <a:p>
            <a:r>
              <a:rPr lang="en-US" sz="800">
                <a:latin typeface="Segoe UI" panose="020B0502040204020203" pitchFamily="34" charset="0"/>
                <a:cs typeface="Segoe UI" panose="020B0502040204020203" pitchFamily="34" charset="0"/>
              </a:rPr>
              <a:t>Status: ER Triage</a:t>
            </a:r>
          </a:p>
        </p:txBody>
      </p:sp>
      <p:pic>
        <p:nvPicPr>
          <p:cNvPr id="22" name="Graphic 21" descr="Checkbox Checked with solid fill">
            <a:extLst>
              <a:ext uri="{FF2B5EF4-FFF2-40B4-BE49-F238E27FC236}">
                <a16:creationId xmlns:a16="http://schemas.microsoft.com/office/drawing/2014/main" id="{98F5A310-4B01-4171-94AF-C82A8BCB3B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16700" y="1503702"/>
            <a:ext cx="238895" cy="204374"/>
          </a:xfrm>
          <a:prstGeom prst="rect">
            <a:avLst/>
          </a:prstGeom>
        </p:spPr>
      </p:pic>
      <p:sp>
        <p:nvSpPr>
          <p:cNvPr id="175" name="TextBox 174">
            <a:extLst>
              <a:ext uri="{FF2B5EF4-FFF2-40B4-BE49-F238E27FC236}">
                <a16:creationId xmlns:a16="http://schemas.microsoft.com/office/drawing/2014/main" id="{58BD95BF-5FE1-4365-B747-4954D1EF5020}"/>
              </a:ext>
            </a:extLst>
          </p:cNvPr>
          <p:cNvSpPr txBox="1"/>
          <p:nvPr/>
        </p:nvSpPr>
        <p:spPr>
          <a:xfrm>
            <a:off x="2017677" y="5455943"/>
            <a:ext cx="1681498" cy="246221"/>
          </a:xfrm>
          <a:prstGeom prst="rect">
            <a:avLst/>
          </a:prstGeom>
          <a:noFill/>
        </p:spPr>
        <p:txBody>
          <a:bodyPr wrap="square" lIns="0" rtlCol="0">
            <a:spAutoFit/>
          </a:bodyPr>
          <a:lstStyle/>
          <a:p>
            <a:r>
              <a:rPr lang="en-US" sz="1000" b="1">
                <a:latin typeface="Segoe UI Semibold" panose="020B0502040204020203" pitchFamily="34" charset="0"/>
                <a:cs typeface="Segoe UI Semibold" panose="020B0502040204020203" pitchFamily="34" charset="0"/>
              </a:rPr>
              <a:t>Treatment</a:t>
            </a:r>
          </a:p>
        </p:txBody>
      </p:sp>
    </p:spTree>
    <p:extLst>
      <p:ext uri="{BB962C8B-B14F-4D97-AF65-F5344CB8AC3E}">
        <p14:creationId xmlns:p14="http://schemas.microsoft.com/office/powerpoint/2010/main" val="4001549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E59BA6-AD73-48D5-AB2E-0AF0ABE06EA9}"/>
              </a:ext>
            </a:extLst>
          </p:cNvPr>
          <p:cNvSpPr>
            <a:spLocks noGrp="1"/>
          </p:cNvSpPr>
          <p:nvPr>
            <p:ph type="title"/>
          </p:nvPr>
        </p:nvSpPr>
        <p:spPr>
          <a:xfrm>
            <a:off x="4052710" y="2838056"/>
            <a:ext cx="7477989" cy="1473396"/>
          </a:xfrm>
        </p:spPr>
        <p:txBody>
          <a:bodyPr/>
          <a:lstStyle/>
          <a:p>
            <a:r>
              <a:rPr lang="en-US" sz="4400"/>
              <a:t>Thank you.</a:t>
            </a:r>
          </a:p>
        </p:txBody>
      </p:sp>
    </p:spTree>
    <p:extLst>
      <p:ext uri="{BB962C8B-B14F-4D97-AF65-F5344CB8AC3E}">
        <p14:creationId xmlns:p14="http://schemas.microsoft.com/office/powerpoint/2010/main" val="415473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1106F-E5CA-E67C-BB54-47C04B693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2E67D5-70C3-E1BF-13C6-304571BD8286}"/>
              </a:ext>
            </a:extLst>
          </p:cNvPr>
          <p:cNvSpPr>
            <a:spLocks noGrp="1"/>
          </p:cNvSpPr>
          <p:nvPr>
            <p:ph type="title"/>
          </p:nvPr>
        </p:nvSpPr>
        <p:spPr>
          <a:xfrm>
            <a:off x="587375" y="457200"/>
            <a:ext cx="11017250" cy="492443"/>
          </a:xfrm>
        </p:spPr>
        <p:txBody>
          <a:bodyPr/>
          <a:lstStyle/>
          <a:p>
            <a:pPr lvl="0"/>
            <a:r>
              <a:rPr lang="en-US" sz="3200" noProof="0"/>
              <a:t>Introduce trust &amp; efficiency with Microsoft Entra Verified ID</a:t>
            </a:r>
          </a:p>
        </p:txBody>
      </p:sp>
      <p:sp>
        <p:nvSpPr>
          <p:cNvPr id="120" name="Rectangle: Rounded Corners 119">
            <a:extLst>
              <a:ext uri="{FF2B5EF4-FFF2-40B4-BE49-F238E27FC236}">
                <a16:creationId xmlns:a16="http://schemas.microsoft.com/office/drawing/2014/main" id="{A4F6425C-CC74-CA9D-F52E-2109DE883B63}"/>
              </a:ext>
            </a:extLst>
          </p:cNvPr>
          <p:cNvSpPr/>
          <p:nvPr/>
        </p:nvSpPr>
        <p:spPr bwMode="auto">
          <a:xfrm>
            <a:off x="587375" y="2258431"/>
            <a:ext cx="3474720" cy="3200400"/>
          </a:xfrm>
          <a:prstGeom prst="roundRect">
            <a:avLst>
              <a:gd name="adj" fmla="val 614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5544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endParaRPr kumimoji="0" lang="en-US" sz="18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a:p>
            <a:pPr lvl="0" algn="ctr" defTabSz="932472" fontAlgn="base">
              <a:spcBef>
                <a:spcPct val="0"/>
              </a:spcBef>
              <a:spcAft>
                <a:spcPts val="600"/>
              </a:spcAft>
              <a:defRPr/>
            </a:pPr>
            <a:r>
              <a:rPr lang="en-US" sz="1700">
                <a:gradFill>
                  <a:gsLst>
                    <a:gs pos="83000">
                      <a:srgbClr val="000000"/>
                    </a:gs>
                    <a:gs pos="100000">
                      <a:srgbClr val="000000"/>
                    </a:gs>
                  </a:gsLst>
                  <a:lin ang="5400000" scaled="1"/>
                </a:gradFill>
                <a:ea typeface="Segoe UI" pitchFamily="34" charset="0"/>
                <a:cs typeface="Segoe UI" pitchFamily="34" charset="0"/>
              </a:rPr>
              <a:t>Ensure identity and qualifications of new hires then onboard in minutes</a:t>
            </a:r>
            <a:endParaRPr kumimoji="0" lang="en-US" sz="1700" b="0" i="0" u="none" strike="noStrike" kern="1200" cap="none" spc="0" normalizeH="0" baseline="0" noProof="0">
              <a:ln>
                <a:noFill/>
              </a:ln>
              <a:gradFill>
                <a:gsLst>
                  <a:gs pos="83000">
                    <a:srgbClr val="000000"/>
                  </a:gs>
                  <a:gs pos="100000">
                    <a:srgbClr val="000000"/>
                  </a:gs>
                </a:gsLst>
                <a:lin ang="5400000" scaled="1"/>
              </a:gradFill>
              <a:effectLst/>
              <a:uLnTx/>
              <a:uFillTx/>
              <a:latin typeface="Segoe UI"/>
              <a:ea typeface="Segoe UI" pitchFamily="34" charset="0"/>
              <a:cs typeface="Segoe UI" pitchFamily="34" charset="0"/>
            </a:endParaRPr>
          </a:p>
        </p:txBody>
      </p:sp>
      <p:grpSp>
        <p:nvGrpSpPr>
          <p:cNvPr id="4" name="Group 3">
            <a:extLst>
              <a:ext uri="{FF2B5EF4-FFF2-40B4-BE49-F238E27FC236}">
                <a16:creationId xmlns:a16="http://schemas.microsoft.com/office/drawing/2014/main" id="{BA371AC5-68C6-30BB-2BD3-347B8357F31F}"/>
              </a:ext>
              <a:ext uri="{C183D7F6-B498-43B3-948B-1728B52AA6E4}">
                <adec:decorative xmlns:adec="http://schemas.microsoft.com/office/drawing/2017/decorative" val="1"/>
              </a:ext>
            </a:extLst>
          </p:cNvPr>
          <p:cNvGrpSpPr/>
          <p:nvPr/>
        </p:nvGrpSpPr>
        <p:grpSpPr>
          <a:xfrm>
            <a:off x="1684655" y="1635692"/>
            <a:ext cx="1280160" cy="1280160"/>
            <a:chOff x="1802859" y="1782578"/>
            <a:chExt cx="831966" cy="831966"/>
          </a:xfrm>
        </p:grpSpPr>
        <p:sp>
          <p:nvSpPr>
            <p:cNvPr id="122" name="Oval 121">
              <a:extLst>
                <a:ext uri="{FF2B5EF4-FFF2-40B4-BE49-F238E27FC236}">
                  <a16:creationId xmlns:a16="http://schemas.microsoft.com/office/drawing/2014/main" id="{BF7C71D0-F368-23D0-B6AF-BBC92C889EE8}"/>
                </a:ext>
              </a:extLst>
            </p:cNvPr>
            <p:cNvSpPr/>
            <p:nvPr/>
          </p:nvSpPr>
          <p:spPr bwMode="auto">
            <a:xfrm>
              <a:off x="1802859" y="1782578"/>
              <a:ext cx="831966" cy="831966"/>
            </a:xfrm>
            <a:prstGeom prst="ellipse">
              <a:avLst/>
            </a:prstGeom>
            <a:solidFill>
              <a:schemeClr val="accent1"/>
            </a:solidFill>
            <a:ln w="34925" cap="flat" cmpd="sng" algn="ctr">
              <a:solidFill>
                <a:schemeClr val="bg1"/>
              </a:solidFill>
              <a:prstDash val="solid"/>
              <a:miter lim="800000"/>
            </a:ln>
            <a:effectLst/>
          </p:spPr>
          <p:txBody>
            <a:bodyPr rtlCol="0" anchor="ctr"/>
            <a:lstStyle/>
            <a:p>
              <a:pPr algn="ctr"/>
              <a:endParaRPr lang="en-US" sz="1400" kern="0">
                <a:solidFill>
                  <a:prstClr val="white"/>
                </a:solidFill>
                <a:latin typeface="Segoe UI Semibold" panose="020B0702040204020203" pitchFamily="34" charset="0"/>
                <a:cs typeface="Segoe UI Semibold" panose="020B0702040204020203" pitchFamily="34" charset="0"/>
              </a:endParaRPr>
            </a:p>
          </p:txBody>
        </p:sp>
        <p:sp>
          <p:nvSpPr>
            <p:cNvPr id="123" name="people_4">
              <a:extLst>
                <a:ext uri="{FF2B5EF4-FFF2-40B4-BE49-F238E27FC236}">
                  <a16:creationId xmlns:a16="http://schemas.microsoft.com/office/drawing/2014/main" id="{2D24E383-2EFC-D739-154D-F1E44E74C5F6}"/>
                </a:ext>
              </a:extLst>
            </p:cNvPr>
            <p:cNvSpPr>
              <a:spLocks noChangeAspect="1" noEditPoints="1"/>
            </p:cNvSpPr>
            <p:nvPr/>
          </p:nvSpPr>
          <p:spPr bwMode="auto">
            <a:xfrm>
              <a:off x="2037805" y="1996165"/>
              <a:ext cx="362075" cy="404792"/>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grpSp>
      <p:sp>
        <p:nvSpPr>
          <p:cNvPr id="124" name="TextBox 123">
            <a:extLst>
              <a:ext uri="{FF2B5EF4-FFF2-40B4-BE49-F238E27FC236}">
                <a16:creationId xmlns:a16="http://schemas.microsoft.com/office/drawing/2014/main" id="{B572AA5E-14F3-191F-3CE5-43E5F80F4A30}"/>
              </a:ext>
            </a:extLst>
          </p:cNvPr>
          <p:cNvSpPr txBox="1"/>
          <p:nvPr/>
        </p:nvSpPr>
        <p:spPr>
          <a:xfrm>
            <a:off x="770255" y="3194086"/>
            <a:ext cx="3108960" cy="830997"/>
          </a:xfrm>
          <a:prstGeom prst="rect">
            <a:avLst/>
          </a:prstGeom>
          <a:noFill/>
        </p:spPr>
        <p:txBody>
          <a:bodyPr wrap="square" lIns="0" rIns="0">
            <a:spAutoFit/>
          </a:bodyPr>
          <a:lstStyle/>
          <a:p>
            <a:pPr marL="0" marR="0" lvl="0" indent="0" algn="ctr" defTabSz="932472" rtl="0" eaLnBrk="1" fontAlgn="base" latinLnBrk="0" hangingPunct="1">
              <a:lnSpc>
                <a:spcPct val="100000"/>
              </a:lnSpc>
              <a:spcBef>
                <a:spcPct val="0"/>
              </a:spcBef>
              <a:buClrTx/>
              <a:buSzTx/>
              <a:buFontTx/>
              <a:buNone/>
              <a:tabLst/>
              <a:defRPr/>
            </a:pPr>
            <a:r>
              <a:rPr kumimoji="0" lang="en-US" sz="2400" b="1" i="0" u="none" strike="noStrike" kern="1200" cap="none" spc="0" normalizeH="0" baseline="0" noProof="0">
                <a:ln>
                  <a:noFill/>
                </a:ln>
                <a:solidFill>
                  <a:schemeClr val="accent1"/>
                </a:solidFill>
                <a:effectLst/>
                <a:uLnTx/>
                <a:uFillTx/>
                <a:latin typeface="Segoe UI"/>
                <a:ea typeface="Segoe UI" pitchFamily="34" charset="0"/>
                <a:cs typeface="Segoe UI" pitchFamily="34" charset="0"/>
              </a:rPr>
              <a:t>Trustworthy remote</a:t>
            </a:r>
          </a:p>
          <a:p>
            <a:pPr marL="0" marR="0" lvl="0" indent="0" algn="ctr" defTabSz="932472" rtl="0" eaLnBrk="1" fontAlgn="base" latinLnBrk="0" hangingPunct="1">
              <a:lnSpc>
                <a:spcPct val="100000"/>
              </a:lnSpc>
              <a:spcBef>
                <a:spcPct val="0"/>
              </a:spcBef>
              <a:buClrTx/>
              <a:buSzTx/>
              <a:buFontTx/>
              <a:buNone/>
              <a:tabLst/>
              <a:defRPr/>
            </a:pPr>
            <a:r>
              <a:rPr kumimoji="0" lang="en-US" sz="2400" b="1" i="0" u="none" strike="noStrike" kern="1200" cap="none" spc="0" normalizeH="0" baseline="0" noProof="0">
                <a:ln>
                  <a:noFill/>
                </a:ln>
                <a:solidFill>
                  <a:schemeClr val="accent1"/>
                </a:solidFill>
                <a:effectLst/>
                <a:uLnTx/>
                <a:uFillTx/>
                <a:latin typeface="Segoe UI"/>
                <a:ea typeface="Segoe UI" pitchFamily="34" charset="0"/>
                <a:cs typeface="Segoe UI" pitchFamily="34" charset="0"/>
              </a:rPr>
              <a:t>onboarding</a:t>
            </a:r>
          </a:p>
        </p:txBody>
      </p:sp>
      <p:sp>
        <p:nvSpPr>
          <p:cNvPr id="125" name="Rectangle: Rounded Corners 124">
            <a:extLst>
              <a:ext uri="{FF2B5EF4-FFF2-40B4-BE49-F238E27FC236}">
                <a16:creationId xmlns:a16="http://schemas.microsoft.com/office/drawing/2014/main" id="{E7DD8378-5C45-5D6A-8A19-B647FC2F30FE}"/>
              </a:ext>
            </a:extLst>
          </p:cNvPr>
          <p:cNvSpPr/>
          <p:nvPr/>
        </p:nvSpPr>
        <p:spPr bwMode="auto">
          <a:xfrm>
            <a:off x="4358640" y="2258431"/>
            <a:ext cx="3474720" cy="3200400"/>
          </a:xfrm>
          <a:prstGeom prst="roundRect">
            <a:avLst>
              <a:gd name="adj" fmla="val 614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5544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endParaRPr kumimoji="0" lang="en-US" sz="1800" b="0" i="0" u="none" strike="noStrike" kern="1200" cap="none" spc="0" normalizeH="0" baseline="0" noProof="0">
              <a:ln>
                <a:noFill/>
              </a:ln>
              <a:gradFill>
                <a:gsLst>
                  <a:gs pos="83000">
                    <a:srgbClr val="000000"/>
                  </a:gs>
                  <a:gs pos="100000">
                    <a:srgbClr val="000000"/>
                  </a:gs>
                </a:gsLst>
                <a:lin ang="5400000" scaled="1"/>
              </a:gra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700" b="0" i="0" u="none" strike="noStrike" kern="1200" cap="none" spc="0" normalizeH="0" baseline="0" noProof="0">
                <a:ln>
                  <a:noFill/>
                </a:ln>
                <a:gradFill>
                  <a:gsLst>
                    <a:gs pos="83000">
                      <a:srgbClr val="000000"/>
                    </a:gs>
                    <a:gs pos="100000">
                      <a:srgbClr val="000000"/>
                    </a:gs>
                  </a:gsLst>
                  <a:lin ang="5400000" scaled="1"/>
                </a:gradFill>
                <a:effectLst/>
                <a:uLnTx/>
                <a:uFillTx/>
                <a:latin typeface="Segoe UI"/>
                <a:ea typeface="Segoe UI" pitchFamily="34" charset="0"/>
                <a:cs typeface="Segoe UI" pitchFamily="34" charset="0"/>
              </a:rPr>
              <a:t>Easily grant access and elevate</a:t>
            </a:r>
            <a:r>
              <a:rPr kumimoji="0" lang="en-US" sz="1700" b="0" i="0" u="none" strike="noStrike" kern="1200" cap="none" spc="0" normalizeH="0" noProof="0">
                <a:ln>
                  <a:noFill/>
                </a:ln>
                <a:gradFill>
                  <a:gsLst>
                    <a:gs pos="83000">
                      <a:srgbClr val="000000"/>
                    </a:gs>
                    <a:gs pos="100000">
                      <a:srgbClr val="000000"/>
                    </a:gs>
                  </a:gsLst>
                  <a:lin ang="5400000" scaled="1"/>
                </a:gradFill>
                <a:effectLst/>
                <a:uLnTx/>
                <a:uFillTx/>
                <a:latin typeface="Segoe UI"/>
                <a:ea typeface="Segoe UI" pitchFamily="34" charset="0"/>
                <a:cs typeface="Segoe UI" pitchFamily="34" charset="0"/>
              </a:rPr>
              <a:t> permissions </a:t>
            </a:r>
            <a:r>
              <a:rPr kumimoji="0" lang="en-US" sz="1700" b="0" i="0" u="none" strike="noStrike" kern="1200" cap="none" spc="0" normalizeH="0" baseline="0" noProof="0">
                <a:ln>
                  <a:noFill/>
                </a:ln>
                <a:gradFill>
                  <a:gsLst>
                    <a:gs pos="83000">
                      <a:srgbClr val="000000"/>
                    </a:gs>
                    <a:gs pos="100000">
                      <a:srgbClr val="000000"/>
                    </a:gs>
                  </a:gsLst>
                  <a:lin ang="5400000" scaled="1"/>
                </a:gradFill>
                <a:effectLst/>
                <a:uLnTx/>
                <a:uFillTx/>
                <a:latin typeface="Segoe UI"/>
                <a:ea typeface="Segoe UI" pitchFamily="34" charset="0"/>
                <a:cs typeface="Segoe UI" pitchFamily="34" charset="0"/>
              </a:rPr>
              <a:t>for trusted users to improve compliance</a:t>
            </a:r>
          </a:p>
        </p:txBody>
      </p:sp>
      <p:sp>
        <p:nvSpPr>
          <p:cNvPr id="127" name="TextBox 126">
            <a:extLst>
              <a:ext uri="{FF2B5EF4-FFF2-40B4-BE49-F238E27FC236}">
                <a16:creationId xmlns:a16="http://schemas.microsoft.com/office/drawing/2014/main" id="{F58F62EF-7EE2-10AA-177B-FEF28F580D0C}"/>
              </a:ext>
            </a:extLst>
          </p:cNvPr>
          <p:cNvSpPr txBox="1"/>
          <p:nvPr/>
        </p:nvSpPr>
        <p:spPr>
          <a:xfrm>
            <a:off x="4541520" y="3194086"/>
            <a:ext cx="3108960" cy="830997"/>
          </a:xfrm>
          <a:prstGeom prst="rect">
            <a:avLst/>
          </a:prstGeom>
          <a:noFill/>
        </p:spPr>
        <p:txBody>
          <a:bodyPr wrap="square" lIns="0" rIns="0">
            <a:spAutoFit/>
          </a:bodyPr>
          <a:lstStyle/>
          <a:p>
            <a:pPr marL="0" marR="0" lvl="0" indent="0" algn="ctr" defTabSz="932472" rtl="0" eaLnBrk="1" fontAlgn="base" latinLnBrk="0" hangingPunct="1">
              <a:lnSpc>
                <a:spcPct val="100000"/>
              </a:lnSpc>
              <a:spcBef>
                <a:spcPct val="0"/>
              </a:spcBef>
              <a:buClrTx/>
              <a:buSzTx/>
              <a:buFontTx/>
              <a:buNone/>
              <a:tabLst/>
              <a:defRPr/>
            </a:pPr>
            <a:r>
              <a:rPr kumimoji="0" lang="en-US" sz="2400" b="1" i="0" u="none" strike="noStrike" kern="1200" cap="none" spc="0" normalizeH="0" baseline="0" noProof="0">
                <a:ln>
                  <a:noFill/>
                </a:ln>
                <a:solidFill>
                  <a:schemeClr val="tx2"/>
                </a:solidFill>
                <a:effectLst/>
                <a:uLnTx/>
                <a:uFillTx/>
                <a:latin typeface="Segoe UI"/>
                <a:ea typeface="Segoe UI" pitchFamily="34" charset="0"/>
                <a:cs typeface="Segoe UI" pitchFamily="34" charset="0"/>
              </a:rPr>
              <a:t>Secure access </a:t>
            </a:r>
            <a:br>
              <a:rPr kumimoji="0" lang="en-US" sz="2400" b="1" i="0" u="none" strike="noStrike" kern="1200" cap="none" spc="0" normalizeH="0" baseline="0" noProof="0">
                <a:ln>
                  <a:noFill/>
                </a:ln>
                <a:solidFill>
                  <a:schemeClr val="tx2"/>
                </a:solidFill>
                <a:effectLst/>
                <a:uLnTx/>
                <a:uFillTx/>
                <a:latin typeface="Segoe UI"/>
                <a:ea typeface="Segoe UI" pitchFamily="34" charset="0"/>
                <a:cs typeface="Segoe UI" pitchFamily="34" charset="0"/>
              </a:rPr>
            </a:br>
            <a:r>
              <a:rPr kumimoji="0" lang="en-US" sz="2400" b="1" i="0" u="none" strike="noStrike" kern="1200" cap="none" spc="0" normalizeH="0" baseline="0" noProof="0">
                <a:ln>
                  <a:noFill/>
                </a:ln>
                <a:solidFill>
                  <a:schemeClr val="tx2"/>
                </a:solidFill>
                <a:effectLst/>
                <a:uLnTx/>
                <a:uFillTx/>
                <a:latin typeface="Segoe UI"/>
                <a:ea typeface="Segoe UI" pitchFamily="34" charset="0"/>
                <a:cs typeface="Segoe UI" pitchFamily="34" charset="0"/>
              </a:rPr>
              <a:t>to</a:t>
            </a:r>
            <a:r>
              <a:rPr lang="en-US" sz="2400" b="1">
                <a:solidFill>
                  <a:schemeClr val="tx2"/>
                </a:solidFill>
                <a:latin typeface="Segoe UI"/>
                <a:ea typeface="Segoe UI" pitchFamily="34" charset="0"/>
                <a:cs typeface="Segoe UI" pitchFamily="34" charset="0"/>
              </a:rPr>
              <a:t> </a:t>
            </a:r>
            <a:r>
              <a:rPr kumimoji="0" lang="en-US" sz="2400" b="1" i="0" u="none" strike="noStrike" kern="1200" cap="none" spc="0" normalizeH="0" baseline="0" noProof="0">
                <a:ln>
                  <a:noFill/>
                </a:ln>
                <a:solidFill>
                  <a:schemeClr val="tx2"/>
                </a:solidFill>
                <a:effectLst/>
                <a:uLnTx/>
                <a:uFillTx/>
                <a:latin typeface="Segoe UI"/>
                <a:ea typeface="Segoe UI" pitchFamily="34" charset="0"/>
                <a:cs typeface="Segoe UI" pitchFamily="34" charset="0"/>
              </a:rPr>
              <a:t>resources</a:t>
            </a:r>
          </a:p>
        </p:txBody>
      </p:sp>
      <p:grpSp>
        <p:nvGrpSpPr>
          <p:cNvPr id="5" name="Group 4">
            <a:extLst>
              <a:ext uri="{FF2B5EF4-FFF2-40B4-BE49-F238E27FC236}">
                <a16:creationId xmlns:a16="http://schemas.microsoft.com/office/drawing/2014/main" id="{75FD3BEC-DE27-2F9D-E59A-296F4733C541}"/>
              </a:ext>
              <a:ext uri="{C183D7F6-B498-43B3-948B-1728B52AA6E4}">
                <adec:decorative xmlns:adec="http://schemas.microsoft.com/office/drawing/2017/decorative" val="1"/>
              </a:ext>
            </a:extLst>
          </p:cNvPr>
          <p:cNvGrpSpPr/>
          <p:nvPr/>
        </p:nvGrpSpPr>
        <p:grpSpPr>
          <a:xfrm>
            <a:off x="5455920" y="1635692"/>
            <a:ext cx="1280160" cy="1280160"/>
            <a:chOff x="5634655" y="1779309"/>
            <a:chExt cx="831966" cy="831966"/>
          </a:xfrm>
        </p:grpSpPr>
        <p:sp>
          <p:nvSpPr>
            <p:cNvPr id="129" name="Oval 128">
              <a:extLst>
                <a:ext uri="{FF2B5EF4-FFF2-40B4-BE49-F238E27FC236}">
                  <a16:creationId xmlns:a16="http://schemas.microsoft.com/office/drawing/2014/main" id="{1F078446-0757-21B0-9730-CDEAA9130063}"/>
                </a:ext>
              </a:extLst>
            </p:cNvPr>
            <p:cNvSpPr/>
            <p:nvPr/>
          </p:nvSpPr>
          <p:spPr bwMode="auto">
            <a:xfrm>
              <a:off x="5634655" y="1779309"/>
              <a:ext cx="831966" cy="831966"/>
            </a:xfrm>
            <a:prstGeom prst="ellipse">
              <a:avLst/>
            </a:prstGeom>
            <a:solidFill>
              <a:schemeClr val="tx2"/>
            </a:solidFill>
            <a:ln w="349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0" name="key" title="Icon of a key">
              <a:extLst>
                <a:ext uri="{FF2B5EF4-FFF2-40B4-BE49-F238E27FC236}">
                  <a16:creationId xmlns:a16="http://schemas.microsoft.com/office/drawing/2014/main" id="{A0DCEC6B-D412-8036-3E8E-4B4113724883}"/>
                </a:ext>
              </a:extLst>
            </p:cNvPr>
            <p:cNvSpPr>
              <a:spLocks noChangeAspect="1" noEditPoints="1"/>
            </p:cNvSpPr>
            <p:nvPr/>
          </p:nvSpPr>
          <p:spPr bwMode="auto">
            <a:xfrm>
              <a:off x="5825865" y="1971672"/>
              <a:ext cx="449546" cy="447240"/>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31" name="Rectangle: Rounded Corners 130">
            <a:extLst>
              <a:ext uri="{FF2B5EF4-FFF2-40B4-BE49-F238E27FC236}">
                <a16:creationId xmlns:a16="http://schemas.microsoft.com/office/drawing/2014/main" id="{DBEAF937-5ECD-146D-DB28-4425A725FA60}"/>
              </a:ext>
            </a:extLst>
          </p:cNvPr>
          <p:cNvSpPr/>
          <p:nvPr/>
        </p:nvSpPr>
        <p:spPr bwMode="auto">
          <a:xfrm>
            <a:off x="8129905" y="2258431"/>
            <a:ext cx="3474720" cy="3200400"/>
          </a:xfrm>
          <a:prstGeom prst="roundRect">
            <a:avLst>
              <a:gd name="adj" fmla="val 614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5544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endParaRPr kumimoji="0" lang="en-US" sz="1800" b="0" i="0" u="none" strike="noStrike" kern="1200" cap="none" spc="0" normalizeH="0" baseline="0" noProof="0">
              <a:ln>
                <a:noFill/>
              </a:ln>
              <a:gradFill>
                <a:gsLst>
                  <a:gs pos="83000">
                    <a:srgbClr val="000000"/>
                  </a:gs>
                  <a:gs pos="100000">
                    <a:srgbClr val="000000"/>
                  </a:gs>
                </a:gsLst>
                <a:lin ang="5400000" scaled="1"/>
              </a:gra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700" b="0" i="0" u="none" strike="noStrike" kern="1200" cap="none" spc="0" normalizeH="0" baseline="0" noProof="0">
                <a:ln>
                  <a:noFill/>
                </a:ln>
                <a:gradFill>
                  <a:gsLst>
                    <a:gs pos="83000">
                      <a:srgbClr val="000000"/>
                    </a:gs>
                    <a:gs pos="100000">
                      <a:srgbClr val="000000"/>
                    </a:gs>
                  </a:gsLst>
                  <a:lin ang="5400000" scaled="1"/>
                </a:gradFill>
                <a:effectLst/>
                <a:uLnTx/>
                <a:uFillTx/>
                <a:latin typeface="Segoe UI"/>
                <a:ea typeface="Segoe UI" pitchFamily="34" charset="0"/>
                <a:cs typeface="Segoe UI" pitchFamily="34" charset="0"/>
              </a:rPr>
              <a:t>Quickly verify employment to protect and simplify help desk &amp; recovery processes</a:t>
            </a:r>
          </a:p>
        </p:txBody>
      </p:sp>
      <p:sp>
        <p:nvSpPr>
          <p:cNvPr id="132" name="TextBox 131">
            <a:extLst>
              <a:ext uri="{FF2B5EF4-FFF2-40B4-BE49-F238E27FC236}">
                <a16:creationId xmlns:a16="http://schemas.microsoft.com/office/drawing/2014/main" id="{E913CDAC-1A04-9525-9072-95D088772D85}"/>
              </a:ext>
            </a:extLst>
          </p:cNvPr>
          <p:cNvSpPr txBox="1"/>
          <p:nvPr/>
        </p:nvSpPr>
        <p:spPr>
          <a:xfrm>
            <a:off x="8312785" y="3194086"/>
            <a:ext cx="3108960" cy="830997"/>
          </a:xfrm>
          <a:prstGeom prst="rect">
            <a:avLst/>
          </a:prstGeom>
          <a:noFill/>
        </p:spPr>
        <p:txBody>
          <a:bodyPr wrap="square" lIns="0" rIns="0">
            <a:spAutoFit/>
          </a:bodyPr>
          <a:lstStyle/>
          <a:p>
            <a:pPr marL="0" marR="0" lvl="0" indent="0" algn="ctr" defTabSz="932472" rtl="0" eaLnBrk="1" fontAlgn="base" latinLnBrk="0" hangingPunct="1">
              <a:lnSpc>
                <a:spcPct val="100000"/>
              </a:lnSpc>
              <a:spcBef>
                <a:spcPct val="0"/>
              </a:spcBef>
              <a:buClrTx/>
              <a:buSzTx/>
              <a:buFontTx/>
              <a:buNone/>
              <a:tabLst/>
              <a:defRPr/>
            </a:pPr>
            <a:r>
              <a:rPr kumimoji="0" lang="en-US" sz="2400" b="1" i="0" u="none" strike="noStrike" kern="1200" cap="none" spc="0" normalizeH="0" baseline="0" noProof="0">
                <a:ln>
                  <a:noFill/>
                </a:ln>
                <a:solidFill>
                  <a:srgbClr val="107C10"/>
                </a:solidFill>
                <a:effectLst/>
                <a:uLnTx/>
                <a:uFillTx/>
                <a:latin typeface="Segoe UI"/>
                <a:ea typeface="Segoe UI" pitchFamily="34" charset="0"/>
                <a:cs typeface="Segoe UI" pitchFamily="34" charset="0"/>
              </a:rPr>
              <a:t>Help Desk &amp; </a:t>
            </a:r>
            <a:br>
              <a:rPr kumimoji="0" lang="en-US" sz="2400" b="1" i="0" u="none" strike="noStrike" kern="1200" cap="none" spc="0" normalizeH="0" baseline="0" noProof="0">
                <a:ln>
                  <a:noFill/>
                </a:ln>
                <a:solidFill>
                  <a:srgbClr val="107C10"/>
                </a:solidFill>
                <a:effectLst/>
                <a:uLnTx/>
                <a:uFillTx/>
                <a:latin typeface="Segoe UI"/>
                <a:ea typeface="Segoe UI" pitchFamily="34" charset="0"/>
                <a:cs typeface="Segoe UI" pitchFamily="34" charset="0"/>
              </a:rPr>
            </a:br>
            <a:r>
              <a:rPr kumimoji="0" lang="en-US" sz="2400" b="1" i="0" u="none" strike="noStrike" kern="1200" cap="none" spc="0" normalizeH="0" baseline="0" noProof="0">
                <a:ln>
                  <a:noFill/>
                </a:ln>
                <a:solidFill>
                  <a:srgbClr val="107C10"/>
                </a:solidFill>
                <a:effectLst/>
                <a:uLnTx/>
                <a:uFillTx/>
                <a:latin typeface="Segoe UI"/>
                <a:ea typeface="Segoe UI" pitchFamily="34" charset="0"/>
                <a:cs typeface="Segoe UI" pitchFamily="34" charset="0"/>
              </a:rPr>
              <a:t>Account</a:t>
            </a:r>
            <a:r>
              <a:rPr lang="en-US" sz="2400" b="1">
                <a:solidFill>
                  <a:srgbClr val="107C10"/>
                </a:solidFill>
                <a:latin typeface="Segoe UI"/>
                <a:ea typeface="Segoe UI" pitchFamily="34" charset="0"/>
                <a:cs typeface="Segoe UI" pitchFamily="34" charset="0"/>
              </a:rPr>
              <a:t> </a:t>
            </a:r>
            <a:r>
              <a:rPr kumimoji="0" lang="en-US" sz="2400" b="1" i="0" u="none" strike="noStrike" kern="1200" cap="none" spc="0" normalizeH="0" baseline="0" noProof="0">
                <a:ln>
                  <a:noFill/>
                </a:ln>
                <a:solidFill>
                  <a:srgbClr val="107C10"/>
                </a:solidFill>
                <a:effectLst/>
                <a:uLnTx/>
                <a:uFillTx/>
                <a:latin typeface="Segoe UI"/>
                <a:ea typeface="Segoe UI" pitchFamily="34" charset="0"/>
                <a:cs typeface="Segoe UI" pitchFamily="34" charset="0"/>
              </a:rPr>
              <a:t>Recovery</a:t>
            </a:r>
          </a:p>
        </p:txBody>
      </p:sp>
      <p:grpSp>
        <p:nvGrpSpPr>
          <p:cNvPr id="6" name="Group 5">
            <a:extLst>
              <a:ext uri="{FF2B5EF4-FFF2-40B4-BE49-F238E27FC236}">
                <a16:creationId xmlns:a16="http://schemas.microsoft.com/office/drawing/2014/main" id="{7F30B5AA-2928-C4D2-15E6-26433362C2BE}"/>
              </a:ext>
              <a:ext uri="{C183D7F6-B498-43B3-948B-1728B52AA6E4}">
                <adec:decorative xmlns:adec="http://schemas.microsoft.com/office/drawing/2017/decorative" val="1"/>
              </a:ext>
            </a:extLst>
          </p:cNvPr>
          <p:cNvGrpSpPr/>
          <p:nvPr/>
        </p:nvGrpSpPr>
        <p:grpSpPr>
          <a:xfrm>
            <a:off x="9227185" y="1635692"/>
            <a:ext cx="1280160" cy="1280160"/>
            <a:chOff x="9591452" y="1723374"/>
            <a:chExt cx="831966" cy="831966"/>
          </a:xfrm>
        </p:grpSpPr>
        <p:sp>
          <p:nvSpPr>
            <p:cNvPr id="134" name="Oval 133">
              <a:extLst>
                <a:ext uri="{FF2B5EF4-FFF2-40B4-BE49-F238E27FC236}">
                  <a16:creationId xmlns:a16="http://schemas.microsoft.com/office/drawing/2014/main" id="{18CD7837-07A7-9A2E-0AEE-13B60C94E46D}"/>
                </a:ext>
              </a:extLst>
            </p:cNvPr>
            <p:cNvSpPr/>
            <p:nvPr/>
          </p:nvSpPr>
          <p:spPr bwMode="auto">
            <a:xfrm>
              <a:off x="9591452" y="1723374"/>
              <a:ext cx="831966" cy="831966"/>
            </a:xfrm>
            <a:prstGeom prst="ellipse">
              <a:avLst/>
            </a:prstGeom>
            <a:solidFill>
              <a:schemeClr val="accent3"/>
            </a:solidFill>
            <a:ln w="349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5" name="Telemarketer_E7B9">
              <a:extLst>
                <a:ext uri="{FF2B5EF4-FFF2-40B4-BE49-F238E27FC236}">
                  <a16:creationId xmlns:a16="http://schemas.microsoft.com/office/drawing/2014/main" id="{0A807B5F-3956-E3D9-2869-EDE2602821C4}"/>
                </a:ext>
              </a:extLst>
            </p:cNvPr>
            <p:cNvSpPr>
              <a:spLocks noChangeAspect="1" noEditPoints="1"/>
            </p:cNvSpPr>
            <p:nvPr/>
          </p:nvSpPr>
          <p:spPr bwMode="auto">
            <a:xfrm>
              <a:off x="9837729" y="1936961"/>
              <a:ext cx="339412" cy="404792"/>
            </a:xfrm>
            <a:custGeom>
              <a:avLst/>
              <a:gdLst>
                <a:gd name="T0" fmla="*/ 0 w 3250"/>
                <a:gd name="T1" fmla="*/ 3875 h 3875"/>
                <a:gd name="T2" fmla="*/ 1625 w 3250"/>
                <a:gd name="T3" fmla="*/ 2250 h 3875"/>
                <a:gd name="T4" fmla="*/ 3250 w 3250"/>
                <a:gd name="T5" fmla="*/ 3875 h 3875"/>
                <a:gd name="T6" fmla="*/ 750 w 3250"/>
                <a:gd name="T7" fmla="*/ 1750 h 3875"/>
                <a:gd name="T8" fmla="*/ 750 w 3250"/>
                <a:gd name="T9" fmla="*/ 750 h 3875"/>
                <a:gd name="T10" fmla="*/ 500 w 3250"/>
                <a:gd name="T11" fmla="*/ 500 h 3875"/>
                <a:gd name="T12" fmla="*/ 250 w 3250"/>
                <a:gd name="T13" fmla="*/ 750 h 3875"/>
                <a:gd name="T14" fmla="*/ 250 w 3250"/>
                <a:gd name="T15" fmla="*/ 1500 h 3875"/>
                <a:gd name="T16" fmla="*/ 500 w 3250"/>
                <a:gd name="T17" fmla="*/ 1750 h 3875"/>
                <a:gd name="T18" fmla="*/ 1500 w 3250"/>
                <a:gd name="T19" fmla="*/ 1750 h 3875"/>
                <a:gd name="T20" fmla="*/ 690 w 3250"/>
                <a:gd name="T21" fmla="*/ 1751 h 3875"/>
                <a:gd name="T22" fmla="*/ 1625 w 3250"/>
                <a:gd name="T23" fmla="*/ 2250 h 3875"/>
                <a:gd name="T24" fmla="*/ 2750 w 3250"/>
                <a:gd name="T25" fmla="*/ 1125 h 3875"/>
                <a:gd name="T26" fmla="*/ 1625 w 3250"/>
                <a:gd name="T27" fmla="*/ 0 h 3875"/>
                <a:gd name="T28" fmla="*/ 689 w 3250"/>
                <a:gd name="T29" fmla="*/ 500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0" h="3875">
                  <a:moveTo>
                    <a:pt x="0" y="3875"/>
                  </a:moveTo>
                  <a:cubicBezTo>
                    <a:pt x="0" y="2978"/>
                    <a:pt x="728" y="2250"/>
                    <a:pt x="1625" y="2250"/>
                  </a:cubicBezTo>
                  <a:cubicBezTo>
                    <a:pt x="2522" y="2250"/>
                    <a:pt x="3250" y="2978"/>
                    <a:pt x="3250" y="3875"/>
                  </a:cubicBezTo>
                  <a:moveTo>
                    <a:pt x="750" y="1750"/>
                  </a:moveTo>
                  <a:cubicBezTo>
                    <a:pt x="750" y="750"/>
                    <a:pt x="750" y="750"/>
                    <a:pt x="750" y="750"/>
                  </a:cubicBezTo>
                  <a:cubicBezTo>
                    <a:pt x="750" y="612"/>
                    <a:pt x="638" y="500"/>
                    <a:pt x="500" y="500"/>
                  </a:cubicBezTo>
                  <a:cubicBezTo>
                    <a:pt x="362" y="500"/>
                    <a:pt x="250" y="612"/>
                    <a:pt x="250" y="750"/>
                  </a:cubicBezTo>
                  <a:cubicBezTo>
                    <a:pt x="250" y="1500"/>
                    <a:pt x="250" y="1500"/>
                    <a:pt x="250" y="1500"/>
                  </a:cubicBezTo>
                  <a:cubicBezTo>
                    <a:pt x="250" y="1638"/>
                    <a:pt x="362" y="1750"/>
                    <a:pt x="500" y="1750"/>
                  </a:cubicBezTo>
                  <a:cubicBezTo>
                    <a:pt x="1500" y="1750"/>
                    <a:pt x="1500" y="1750"/>
                    <a:pt x="1500" y="1750"/>
                  </a:cubicBezTo>
                  <a:moveTo>
                    <a:pt x="690" y="1751"/>
                  </a:moveTo>
                  <a:cubicBezTo>
                    <a:pt x="892" y="2052"/>
                    <a:pt x="1235" y="2250"/>
                    <a:pt x="1625" y="2250"/>
                  </a:cubicBezTo>
                  <a:cubicBezTo>
                    <a:pt x="2246" y="2250"/>
                    <a:pt x="2750" y="1746"/>
                    <a:pt x="2750" y="1125"/>
                  </a:cubicBezTo>
                  <a:cubicBezTo>
                    <a:pt x="2750" y="504"/>
                    <a:pt x="2246" y="0"/>
                    <a:pt x="1625" y="0"/>
                  </a:cubicBezTo>
                  <a:cubicBezTo>
                    <a:pt x="1235" y="0"/>
                    <a:pt x="891" y="199"/>
                    <a:pt x="689" y="50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567822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par>
                                <p:cTn id="8" presetID="10"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24"/>
                                        </p:tgtEl>
                                        <p:attrNameLst>
                                          <p:attrName>style.visibility</p:attrName>
                                        </p:attrNameLst>
                                      </p:cBhvr>
                                      <p:to>
                                        <p:strVal val="visible"/>
                                      </p:to>
                                    </p:set>
                                    <p:animEffect transition="in" filter="fade">
                                      <p:cBhvr>
                                        <p:cTn id="13" dur="500"/>
                                        <p:tgtEl>
                                          <p:spTgt spid="124"/>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25"/>
                                        </p:tgtEl>
                                        <p:attrNameLst>
                                          <p:attrName>style.visibility</p:attrName>
                                        </p:attrNameLst>
                                      </p:cBhvr>
                                      <p:to>
                                        <p:strVal val="visible"/>
                                      </p:to>
                                    </p:set>
                                    <p:animEffect transition="in" filter="fade">
                                      <p:cBhvr>
                                        <p:cTn id="16" dur="500"/>
                                        <p:tgtEl>
                                          <p:spTgt spid="125"/>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27"/>
                                        </p:tgtEl>
                                        <p:attrNameLst>
                                          <p:attrName>style.visibility</p:attrName>
                                        </p:attrNameLst>
                                      </p:cBhvr>
                                      <p:to>
                                        <p:strVal val="visible"/>
                                      </p:to>
                                    </p:set>
                                    <p:animEffect transition="in" filter="fade">
                                      <p:cBhvr>
                                        <p:cTn id="19" dur="500"/>
                                        <p:tgtEl>
                                          <p:spTgt spid="127"/>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131"/>
                                        </p:tgtEl>
                                        <p:attrNameLst>
                                          <p:attrName>style.visibility</p:attrName>
                                        </p:attrNameLst>
                                      </p:cBhvr>
                                      <p:to>
                                        <p:strVal val="visible"/>
                                      </p:to>
                                    </p:set>
                                    <p:animEffect transition="in" filter="fade">
                                      <p:cBhvr>
                                        <p:cTn id="22" dur="500"/>
                                        <p:tgtEl>
                                          <p:spTgt spid="131"/>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32"/>
                                        </p:tgtEl>
                                        <p:attrNameLst>
                                          <p:attrName>style.visibility</p:attrName>
                                        </p:attrNameLst>
                                      </p:cBhvr>
                                      <p:to>
                                        <p:strVal val="visible"/>
                                      </p:to>
                                    </p:set>
                                    <p:animEffect transition="in" filter="fade">
                                      <p:cBhvr>
                                        <p:cTn id="25" dur="500"/>
                                        <p:tgtEl>
                                          <p:spTgt spid="132"/>
                                        </p:tgtEl>
                                      </p:cBhvr>
                                    </p:animEffect>
                                  </p:childTnLst>
                                </p:cTn>
                              </p:par>
                              <p:par>
                                <p:cTn id="26" presetID="10" presetClass="entr" presetSubtype="0" fill="hold" nodeType="with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75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4" grpId="0"/>
      <p:bldP spid="125" grpId="0" animBg="1"/>
      <p:bldP spid="127" grpId="0"/>
      <p:bldP spid="131" grpId="0" animBg="1"/>
      <p:bldP spid="1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F27C3-9D6D-C0D4-8E60-6A274BED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1C03D-B4F7-055D-3C0B-74752AD0D2AA}"/>
              </a:ext>
            </a:extLst>
          </p:cNvPr>
          <p:cNvSpPr>
            <a:spLocks noGrp="1"/>
          </p:cNvSpPr>
          <p:nvPr>
            <p:ph type="title"/>
          </p:nvPr>
        </p:nvSpPr>
        <p:spPr>
          <a:xfrm>
            <a:off x="588963" y="457200"/>
            <a:ext cx="11017250" cy="553998"/>
          </a:xfrm>
        </p:spPr>
        <p:txBody>
          <a:bodyPr/>
          <a:lstStyle/>
          <a:p>
            <a:r>
              <a:rPr lang="en-US"/>
              <a:t>Grant access to only the right people with Face Check</a:t>
            </a:r>
          </a:p>
        </p:txBody>
      </p:sp>
      <p:sp>
        <p:nvSpPr>
          <p:cNvPr id="3" name="TextBox 2">
            <a:extLst>
              <a:ext uri="{FF2B5EF4-FFF2-40B4-BE49-F238E27FC236}">
                <a16:creationId xmlns:a16="http://schemas.microsoft.com/office/drawing/2014/main" id="{38B67E38-2E5C-9C1E-A0DF-144A1FAE515A}"/>
              </a:ext>
            </a:extLst>
          </p:cNvPr>
          <p:cNvSpPr txBox="1"/>
          <p:nvPr/>
        </p:nvSpPr>
        <p:spPr>
          <a:xfrm>
            <a:off x="-294989" y="5725504"/>
            <a:ext cx="3383280" cy="49244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3175">
                  <a:noFill/>
                </a:ln>
                <a:solidFill>
                  <a:srgbClr val="000000"/>
                </a:solidFill>
                <a:effectLst/>
                <a:uLnTx/>
                <a:uFillTx/>
                <a:latin typeface="Segoe UI Semibold"/>
                <a:ea typeface="+mn-ea"/>
                <a:cs typeface="Segoe UI" panose="020B0502040204020203" pitchFamily="34" charset="0"/>
              </a:rPr>
              <a:t>Present Verified ID and </a:t>
            </a:r>
            <a:br>
              <a:rPr kumimoji="0" lang="en-US" sz="1600" b="0" i="0" u="none" strike="noStrike" kern="1200" cap="none" spc="0" normalizeH="0" baseline="0" noProof="0">
                <a:ln w="3175">
                  <a:noFill/>
                </a:ln>
                <a:solidFill>
                  <a:srgbClr val="000000"/>
                </a:solidFill>
                <a:effectLst/>
                <a:uLnTx/>
                <a:uFillTx/>
                <a:latin typeface="Segoe UI Semibold"/>
                <a:ea typeface="+mn-ea"/>
                <a:cs typeface="Segoe UI" panose="020B0502040204020203" pitchFamily="34" charset="0"/>
              </a:rPr>
            </a:br>
            <a:r>
              <a:rPr kumimoji="0" lang="en-US" sz="1600" b="0" i="0" u="none" strike="noStrike" kern="1200" cap="none" spc="0" normalizeH="0" baseline="0" noProof="0">
                <a:ln w="3175">
                  <a:noFill/>
                </a:ln>
                <a:solidFill>
                  <a:srgbClr val="000000"/>
                </a:solidFill>
                <a:effectLst/>
                <a:uLnTx/>
                <a:uFillTx/>
                <a:latin typeface="Segoe UI Semibold"/>
                <a:ea typeface="+mn-ea"/>
                <a:cs typeface="Segoe UI" panose="020B0502040204020203" pitchFamily="34" charset="0"/>
              </a:rPr>
              <a:t>start Face Check</a:t>
            </a:r>
          </a:p>
        </p:txBody>
      </p:sp>
      <p:sp>
        <p:nvSpPr>
          <p:cNvPr id="4" name="TextBox 3">
            <a:extLst>
              <a:ext uri="{FF2B5EF4-FFF2-40B4-BE49-F238E27FC236}">
                <a16:creationId xmlns:a16="http://schemas.microsoft.com/office/drawing/2014/main" id="{D22B6730-74D0-4D67-B1F7-4C4075A0247D}"/>
              </a:ext>
            </a:extLst>
          </p:cNvPr>
          <p:cNvSpPr txBox="1"/>
          <p:nvPr/>
        </p:nvSpPr>
        <p:spPr>
          <a:xfrm>
            <a:off x="7995000" y="1779916"/>
            <a:ext cx="3383280" cy="731520"/>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a:ea typeface="+mn-ea"/>
                <a:cs typeface="+mn-cs"/>
              </a:rPr>
              <a:t>High-assurance verification at scale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Build on trust established with Verified ID with an added layer of identity verification</a:t>
            </a:r>
          </a:p>
        </p:txBody>
      </p:sp>
      <p:sp>
        <p:nvSpPr>
          <p:cNvPr id="5" name="TextBox 4">
            <a:extLst>
              <a:ext uri="{FF2B5EF4-FFF2-40B4-BE49-F238E27FC236}">
                <a16:creationId xmlns:a16="http://schemas.microsoft.com/office/drawing/2014/main" id="{CDD00AC5-3148-F196-E0C7-99780C240093}"/>
              </a:ext>
            </a:extLst>
          </p:cNvPr>
          <p:cNvSpPr txBox="1"/>
          <p:nvPr/>
        </p:nvSpPr>
        <p:spPr>
          <a:xfrm>
            <a:off x="1925320" y="5720862"/>
            <a:ext cx="3383280" cy="49244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3175">
                  <a:noFill/>
                </a:ln>
                <a:solidFill>
                  <a:srgbClr val="000000"/>
                </a:solidFill>
                <a:effectLst/>
                <a:uLnTx/>
                <a:uFillTx/>
                <a:latin typeface="Segoe UI Semibold"/>
                <a:ea typeface="+mn-ea"/>
                <a:cs typeface="Segoe UI" panose="020B0502040204020203" pitchFamily="34" charset="0"/>
              </a:rPr>
              <a:t>Take selfie for </a:t>
            </a:r>
            <a:br>
              <a:rPr kumimoji="0" lang="en-US" sz="1600" b="0" i="0" u="none" strike="noStrike" kern="1200" cap="none" spc="0" normalizeH="0" baseline="0" noProof="0">
                <a:ln w="3175">
                  <a:noFill/>
                </a:ln>
                <a:solidFill>
                  <a:srgbClr val="000000"/>
                </a:solidFill>
                <a:effectLst/>
                <a:uLnTx/>
                <a:uFillTx/>
                <a:latin typeface="Segoe UI Semibold"/>
                <a:ea typeface="+mn-ea"/>
                <a:cs typeface="Segoe UI" panose="020B0502040204020203" pitchFamily="34" charset="0"/>
              </a:rPr>
            </a:br>
            <a:r>
              <a:rPr kumimoji="0" lang="en-US" sz="1600" b="0" i="0" u="none" strike="noStrike" kern="1200" cap="none" spc="0" normalizeH="0" baseline="0" noProof="0">
                <a:ln w="3175">
                  <a:noFill/>
                </a:ln>
                <a:solidFill>
                  <a:srgbClr val="000000"/>
                </a:solidFill>
                <a:effectLst/>
                <a:uLnTx/>
                <a:uFillTx/>
                <a:latin typeface="Segoe UI Semibold"/>
                <a:ea typeface="+mn-ea"/>
                <a:cs typeface="Segoe UI" panose="020B0502040204020203" pitchFamily="34" charset="0"/>
              </a:rPr>
              <a:t>Face Check</a:t>
            </a:r>
          </a:p>
        </p:txBody>
      </p:sp>
      <p:sp>
        <p:nvSpPr>
          <p:cNvPr id="7" name="TextBox 6">
            <a:extLst>
              <a:ext uri="{FF2B5EF4-FFF2-40B4-BE49-F238E27FC236}">
                <a16:creationId xmlns:a16="http://schemas.microsoft.com/office/drawing/2014/main" id="{3C4C26ED-264E-E0F4-E316-610A73447F7D}"/>
              </a:ext>
            </a:extLst>
          </p:cNvPr>
          <p:cNvSpPr txBox="1"/>
          <p:nvPr/>
        </p:nvSpPr>
        <p:spPr>
          <a:xfrm>
            <a:off x="7995000" y="3189880"/>
            <a:ext cx="3383280" cy="731520"/>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600" b="1" i="0" u="none" strike="noStrike" kern="1200" cap="none" spc="0" normalizeH="0" baseline="0" noProof="0">
                <a:ln>
                  <a:noFill/>
                </a:ln>
                <a:solidFill>
                  <a:srgbClr val="243A5E"/>
                </a:solidFill>
                <a:effectLst/>
                <a:uLnTx/>
                <a:uFillTx/>
                <a:latin typeface="Segoe UI"/>
                <a:ea typeface="+mn-ea"/>
                <a:cs typeface="+mn-cs"/>
              </a:rPr>
              <a:t>Verify liveness in an instant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400" b="0" i="0" u="none" strike="noStrike" kern="1200" cap="none" spc="0" normalizeH="0" baseline="0" noProof="0">
                <a:ln>
                  <a:noFill/>
                </a:ln>
                <a:solidFill>
                  <a:srgbClr val="000000"/>
                </a:solidFill>
                <a:effectLst/>
                <a:uLnTx/>
                <a:uFillTx/>
                <a:latin typeface="Segoe UI"/>
                <a:ea typeface="+mn-ea"/>
                <a:cs typeface="+mn-cs"/>
              </a:rPr>
              <a:t>Make sure the right person is using a Verified ID in real time</a:t>
            </a:r>
            <a:endParaRPr kumimoji="0" lang="nl-NL" sz="1400" b="1" i="0" u="none" strike="noStrike" kern="1200" cap="none" spc="0" normalizeH="0" baseline="0" noProof="0">
              <a:ln>
                <a:noFill/>
              </a:ln>
              <a:solidFill>
                <a:srgbClr val="243A5E"/>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57B45491-26BA-043F-B204-61716C9B82EC}"/>
              </a:ext>
            </a:extLst>
          </p:cNvPr>
          <p:cNvSpPr txBox="1"/>
          <p:nvPr/>
        </p:nvSpPr>
        <p:spPr>
          <a:xfrm>
            <a:off x="4328765" y="5716220"/>
            <a:ext cx="3383280" cy="49244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3175">
                  <a:noFill/>
                </a:ln>
                <a:solidFill>
                  <a:srgbClr val="000000"/>
                </a:solidFill>
                <a:effectLst/>
                <a:uLnTx/>
                <a:uFillTx/>
                <a:latin typeface="Segoe UI Semibold"/>
                <a:ea typeface="+mn-ea"/>
                <a:cs typeface="Segoe UI" panose="020B0502040204020203" pitchFamily="34" charset="0"/>
              </a:rPr>
              <a:t>Share valid Verified ID and </a:t>
            </a:r>
            <a:br>
              <a:rPr kumimoji="0" lang="en-US" sz="1600" b="0" i="0" u="none" strike="noStrike" kern="1200" cap="none" spc="0" normalizeH="0" baseline="0" noProof="0">
                <a:ln w="3175">
                  <a:noFill/>
                </a:ln>
                <a:solidFill>
                  <a:srgbClr val="000000"/>
                </a:solidFill>
                <a:effectLst/>
                <a:uLnTx/>
                <a:uFillTx/>
                <a:latin typeface="Segoe UI Semibold"/>
                <a:ea typeface="+mn-ea"/>
                <a:cs typeface="Segoe UI" panose="020B0502040204020203" pitchFamily="34" charset="0"/>
              </a:rPr>
            </a:br>
            <a:r>
              <a:rPr kumimoji="0" lang="en-US" sz="1600" b="0" i="0" u="none" strike="noStrike" kern="1200" cap="none" spc="0" normalizeH="0" baseline="0" noProof="0">
                <a:ln w="3175">
                  <a:noFill/>
                </a:ln>
                <a:solidFill>
                  <a:srgbClr val="000000"/>
                </a:solidFill>
                <a:effectLst/>
                <a:uLnTx/>
                <a:uFillTx/>
                <a:latin typeface="Segoe UI Semibold"/>
                <a:ea typeface="+mn-ea"/>
                <a:cs typeface="Segoe UI" panose="020B0502040204020203" pitchFamily="34" charset="0"/>
              </a:rPr>
              <a:t>Face Check for verification</a:t>
            </a:r>
          </a:p>
        </p:txBody>
      </p:sp>
      <p:sp>
        <p:nvSpPr>
          <p:cNvPr id="11" name="TextBox 10">
            <a:extLst>
              <a:ext uri="{FF2B5EF4-FFF2-40B4-BE49-F238E27FC236}">
                <a16:creationId xmlns:a16="http://schemas.microsoft.com/office/drawing/2014/main" id="{E76D2897-0BBC-0CD3-843A-797287D221C8}"/>
              </a:ext>
            </a:extLst>
          </p:cNvPr>
          <p:cNvSpPr txBox="1"/>
          <p:nvPr/>
        </p:nvSpPr>
        <p:spPr>
          <a:xfrm>
            <a:off x="7995000" y="4733130"/>
            <a:ext cx="3383280" cy="731520"/>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07C10"/>
                </a:solidFill>
                <a:effectLst/>
                <a:uLnTx/>
                <a:uFillTx/>
                <a:latin typeface="Segoe UI"/>
                <a:ea typeface="+mn-ea"/>
                <a:cs typeface="+mn-cs"/>
              </a:rPr>
              <a:t>Facial matching in any scenario</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High assurance for onboarding, account recovery, or any Verified ID scenario</a:t>
            </a:r>
          </a:p>
        </p:txBody>
      </p:sp>
      <p:pic>
        <p:nvPicPr>
          <p:cNvPr id="12" name="Picture 11">
            <a:extLst>
              <a:ext uri="{FF2B5EF4-FFF2-40B4-BE49-F238E27FC236}">
                <a16:creationId xmlns:a16="http://schemas.microsoft.com/office/drawing/2014/main" id="{2EDD6AF5-A50B-C984-C379-DFB2D6ED9C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8963" y="1871963"/>
            <a:ext cx="1615377" cy="3304853"/>
          </a:xfrm>
          <a:prstGeom prst="rect">
            <a:avLst/>
          </a:prstGeom>
        </p:spPr>
      </p:pic>
      <p:pic>
        <p:nvPicPr>
          <p:cNvPr id="13" name="Picture 12">
            <a:extLst>
              <a:ext uri="{FF2B5EF4-FFF2-40B4-BE49-F238E27FC236}">
                <a16:creationId xmlns:a16="http://schemas.microsoft.com/office/drawing/2014/main" id="{92DB2B2F-C795-3EAB-D91F-29531237C4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42691" y="1872969"/>
            <a:ext cx="1632086" cy="3339039"/>
          </a:xfrm>
          <a:prstGeom prst="rect">
            <a:avLst/>
          </a:prstGeom>
        </p:spPr>
      </p:pic>
      <p:pic>
        <p:nvPicPr>
          <p:cNvPr id="14" name="Picture 13">
            <a:extLst>
              <a:ext uri="{FF2B5EF4-FFF2-40B4-BE49-F238E27FC236}">
                <a16:creationId xmlns:a16="http://schemas.microsoft.com/office/drawing/2014/main" id="{A9962CEC-3FBE-3B6D-FACE-C5044C935B2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97933" y="1872969"/>
            <a:ext cx="1644944" cy="3365343"/>
          </a:xfrm>
          <a:prstGeom prst="rect">
            <a:avLst/>
          </a:prstGeom>
        </p:spPr>
      </p:pic>
      <p:pic>
        <p:nvPicPr>
          <p:cNvPr id="19" name="Picture 18">
            <a:extLst>
              <a:ext uri="{FF2B5EF4-FFF2-40B4-BE49-F238E27FC236}">
                <a16:creationId xmlns:a16="http://schemas.microsoft.com/office/drawing/2014/main" id="{612235FD-B419-3277-BE20-7A77F4B59C2D}"/>
              </a:ext>
              <a:ext uri="{C183D7F6-B498-43B3-948B-1728B52AA6E4}">
                <adec:decorative xmlns:adec="http://schemas.microsoft.com/office/drawing/2017/decorative" val="1"/>
              </a:ext>
            </a:extLst>
          </p:cNvPr>
          <p:cNvPicPr>
            <a:picLocks noChangeAspect="1"/>
          </p:cNvPicPr>
          <p:nvPr/>
        </p:nvPicPr>
        <p:blipFill>
          <a:blip r:embed="rId3"/>
          <a:srcRect l="5727" t="42128" r="5604" b="41100"/>
          <a:stretch/>
        </p:blipFill>
        <p:spPr>
          <a:xfrm>
            <a:off x="67235" y="3280154"/>
            <a:ext cx="2658833" cy="1028881"/>
          </a:xfrm>
          <a:custGeom>
            <a:avLst/>
            <a:gdLst>
              <a:gd name="connsiteX0" fmla="*/ 35129 w 1432340"/>
              <a:gd name="connsiteY0" fmla="*/ 0 h 548640"/>
              <a:gd name="connsiteX1" fmla="*/ 1397211 w 1432340"/>
              <a:gd name="connsiteY1" fmla="*/ 0 h 548640"/>
              <a:gd name="connsiteX2" fmla="*/ 1432340 w 1432340"/>
              <a:gd name="connsiteY2" fmla="*/ 35129 h 548640"/>
              <a:gd name="connsiteX3" fmla="*/ 1432340 w 1432340"/>
              <a:gd name="connsiteY3" fmla="*/ 513511 h 548640"/>
              <a:gd name="connsiteX4" fmla="*/ 1397211 w 1432340"/>
              <a:gd name="connsiteY4" fmla="*/ 548640 h 548640"/>
              <a:gd name="connsiteX5" fmla="*/ 35129 w 1432340"/>
              <a:gd name="connsiteY5" fmla="*/ 548640 h 548640"/>
              <a:gd name="connsiteX6" fmla="*/ 0 w 1432340"/>
              <a:gd name="connsiteY6" fmla="*/ 513511 h 548640"/>
              <a:gd name="connsiteX7" fmla="*/ 0 w 1432340"/>
              <a:gd name="connsiteY7" fmla="*/ 35129 h 548640"/>
              <a:gd name="connsiteX8" fmla="*/ 35129 w 1432340"/>
              <a:gd name="connsiteY8"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340" h="548640">
                <a:moveTo>
                  <a:pt x="35129" y="0"/>
                </a:moveTo>
                <a:lnTo>
                  <a:pt x="1397211" y="0"/>
                </a:lnTo>
                <a:cubicBezTo>
                  <a:pt x="1416612" y="0"/>
                  <a:pt x="1432340" y="15728"/>
                  <a:pt x="1432340" y="35129"/>
                </a:cubicBezTo>
                <a:lnTo>
                  <a:pt x="1432340" y="513511"/>
                </a:lnTo>
                <a:cubicBezTo>
                  <a:pt x="1432340" y="532912"/>
                  <a:pt x="1416612" y="548640"/>
                  <a:pt x="1397211" y="548640"/>
                </a:cubicBezTo>
                <a:lnTo>
                  <a:pt x="35129" y="548640"/>
                </a:lnTo>
                <a:cubicBezTo>
                  <a:pt x="15728" y="548640"/>
                  <a:pt x="0" y="532912"/>
                  <a:pt x="0" y="513511"/>
                </a:cubicBezTo>
                <a:lnTo>
                  <a:pt x="0" y="35129"/>
                </a:lnTo>
                <a:cubicBezTo>
                  <a:pt x="0" y="15728"/>
                  <a:pt x="15728" y="0"/>
                  <a:pt x="35129" y="0"/>
                </a:cubicBezTo>
                <a:close/>
              </a:path>
            </a:pathLst>
          </a:custGeom>
          <a:effectLst>
            <a:outerShdw blurRad="190500" dist="50800" dir="2700000" algn="ctr" rotWithShape="0">
              <a:srgbClr val="000000">
                <a:alpha val="25000"/>
              </a:srgbClr>
            </a:outerShdw>
          </a:effectLst>
        </p:spPr>
      </p:pic>
      <p:pic>
        <p:nvPicPr>
          <p:cNvPr id="21" name="Picture 20">
            <a:extLst>
              <a:ext uri="{FF2B5EF4-FFF2-40B4-BE49-F238E27FC236}">
                <a16:creationId xmlns:a16="http://schemas.microsoft.com/office/drawing/2014/main" id="{80FA381C-AF8C-0BBB-EBAD-49FDB62D3E7B}"/>
              </a:ext>
              <a:ext uri="{C183D7F6-B498-43B3-948B-1728B52AA6E4}">
                <adec:decorative xmlns:adec="http://schemas.microsoft.com/office/drawing/2017/decorative" val="1"/>
              </a:ext>
            </a:extLst>
          </p:cNvPr>
          <p:cNvPicPr>
            <a:picLocks noChangeAspect="1"/>
          </p:cNvPicPr>
          <p:nvPr/>
        </p:nvPicPr>
        <p:blipFill>
          <a:blip r:embed="rId4"/>
          <a:srcRect l="16384" t="72101" r="16384" b="8730"/>
          <a:stretch>
            <a:fillRect/>
          </a:stretch>
        </p:blipFill>
        <p:spPr>
          <a:xfrm>
            <a:off x="3386917" y="4394619"/>
            <a:ext cx="1726211" cy="1006956"/>
          </a:xfrm>
          <a:custGeom>
            <a:avLst/>
            <a:gdLst>
              <a:gd name="connsiteX0" fmla="*/ 35129 w 1432340"/>
              <a:gd name="connsiteY0" fmla="*/ 0 h 548640"/>
              <a:gd name="connsiteX1" fmla="*/ 1397211 w 1432340"/>
              <a:gd name="connsiteY1" fmla="*/ 0 h 548640"/>
              <a:gd name="connsiteX2" fmla="*/ 1432340 w 1432340"/>
              <a:gd name="connsiteY2" fmla="*/ 35129 h 548640"/>
              <a:gd name="connsiteX3" fmla="*/ 1432340 w 1432340"/>
              <a:gd name="connsiteY3" fmla="*/ 513511 h 548640"/>
              <a:gd name="connsiteX4" fmla="*/ 1397211 w 1432340"/>
              <a:gd name="connsiteY4" fmla="*/ 548640 h 548640"/>
              <a:gd name="connsiteX5" fmla="*/ 35129 w 1432340"/>
              <a:gd name="connsiteY5" fmla="*/ 548640 h 548640"/>
              <a:gd name="connsiteX6" fmla="*/ 0 w 1432340"/>
              <a:gd name="connsiteY6" fmla="*/ 513511 h 548640"/>
              <a:gd name="connsiteX7" fmla="*/ 0 w 1432340"/>
              <a:gd name="connsiteY7" fmla="*/ 35129 h 548640"/>
              <a:gd name="connsiteX8" fmla="*/ 35129 w 1432340"/>
              <a:gd name="connsiteY8"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340" h="548640">
                <a:moveTo>
                  <a:pt x="35129" y="0"/>
                </a:moveTo>
                <a:lnTo>
                  <a:pt x="1397211" y="0"/>
                </a:lnTo>
                <a:cubicBezTo>
                  <a:pt x="1416612" y="0"/>
                  <a:pt x="1432340" y="15728"/>
                  <a:pt x="1432340" y="35129"/>
                </a:cubicBezTo>
                <a:lnTo>
                  <a:pt x="1432340" y="513511"/>
                </a:lnTo>
                <a:cubicBezTo>
                  <a:pt x="1432340" y="532912"/>
                  <a:pt x="1416612" y="548640"/>
                  <a:pt x="1397211" y="548640"/>
                </a:cubicBezTo>
                <a:lnTo>
                  <a:pt x="35129" y="548640"/>
                </a:lnTo>
                <a:cubicBezTo>
                  <a:pt x="15728" y="548640"/>
                  <a:pt x="0" y="532912"/>
                  <a:pt x="0" y="513511"/>
                </a:cubicBezTo>
                <a:lnTo>
                  <a:pt x="0" y="35129"/>
                </a:lnTo>
                <a:cubicBezTo>
                  <a:pt x="0" y="15728"/>
                  <a:pt x="15728" y="0"/>
                  <a:pt x="35129" y="0"/>
                </a:cubicBezTo>
                <a:close/>
              </a:path>
            </a:pathLst>
          </a:custGeom>
          <a:effectLst>
            <a:outerShdw blurRad="190500" dist="50800" dir="2700000" algn="ctr" rotWithShape="0">
              <a:srgbClr val="000000">
                <a:alpha val="25000"/>
              </a:srgbClr>
            </a:outerShdw>
          </a:effectLst>
        </p:spPr>
      </p:pic>
      <p:pic>
        <p:nvPicPr>
          <p:cNvPr id="22" name="Picture 21">
            <a:extLst>
              <a:ext uri="{FF2B5EF4-FFF2-40B4-BE49-F238E27FC236}">
                <a16:creationId xmlns:a16="http://schemas.microsoft.com/office/drawing/2014/main" id="{993F1063-0170-9D1B-C7C5-F1F021D4646C}"/>
              </a:ext>
              <a:ext uri="{C183D7F6-B498-43B3-948B-1728B52AA6E4}">
                <adec:decorative xmlns:adec="http://schemas.microsoft.com/office/drawing/2017/decorative" val="1"/>
              </a:ext>
            </a:extLst>
          </p:cNvPr>
          <p:cNvPicPr>
            <a:picLocks noChangeAspect="1"/>
          </p:cNvPicPr>
          <p:nvPr/>
        </p:nvPicPr>
        <p:blipFill>
          <a:blip r:embed="rId5"/>
          <a:srcRect l="5604" t="41992" r="5653" b="41224"/>
          <a:stretch/>
        </p:blipFill>
        <p:spPr>
          <a:xfrm>
            <a:off x="4690989" y="3280154"/>
            <a:ext cx="2658832" cy="1028881"/>
          </a:xfrm>
          <a:custGeom>
            <a:avLst/>
            <a:gdLst>
              <a:gd name="connsiteX0" fmla="*/ 35129 w 1432340"/>
              <a:gd name="connsiteY0" fmla="*/ 0 h 548640"/>
              <a:gd name="connsiteX1" fmla="*/ 1397211 w 1432340"/>
              <a:gd name="connsiteY1" fmla="*/ 0 h 548640"/>
              <a:gd name="connsiteX2" fmla="*/ 1432340 w 1432340"/>
              <a:gd name="connsiteY2" fmla="*/ 35129 h 548640"/>
              <a:gd name="connsiteX3" fmla="*/ 1432340 w 1432340"/>
              <a:gd name="connsiteY3" fmla="*/ 513511 h 548640"/>
              <a:gd name="connsiteX4" fmla="*/ 1397211 w 1432340"/>
              <a:gd name="connsiteY4" fmla="*/ 548640 h 548640"/>
              <a:gd name="connsiteX5" fmla="*/ 35129 w 1432340"/>
              <a:gd name="connsiteY5" fmla="*/ 548640 h 548640"/>
              <a:gd name="connsiteX6" fmla="*/ 0 w 1432340"/>
              <a:gd name="connsiteY6" fmla="*/ 513511 h 548640"/>
              <a:gd name="connsiteX7" fmla="*/ 0 w 1432340"/>
              <a:gd name="connsiteY7" fmla="*/ 35129 h 548640"/>
              <a:gd name="connsiteX8" fmla="*/ 35129 w 1432340"/>
              <a:gd name="connsiteY8"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340" h="548640">
                <a:moveTo>
                  <a:pt x="35129" y="0"/>
                </a:moveTo>
                <a:lnTo>
                  <a:pt x="1397211" y="0"/>
                </a:lnTo>
                <a:cubicBezTo>
                  <a:pt x="1416612" y="0"/>
                  <a:pt x="1432340" y="15728"/>
                  <a:pt x="1432340" y="35129"/>
                </a:cubicBezTo>
                <a:lnTo>
                  <a:pt x="1432340" y="513511"/>
                </a:lnTo>
                <a:cubicBezTo>
                  <a:pt x="1432340" y="532912"/>
                  <a:pt x="1416612" y="548640"/>
                  <a:pt x="1397211" y="548640"/>
                </a:cubicBezTo>
                <a:lnTo>
                  <a:pt x="35129" y="548640"/>
                </a:lnTo>
                <a:cubicBezTo>
                  <a:pt x="15728" y="548640"/>
                  <a:pt x="0" y="532912"/>
                  <a:pt x="0" y="513511"/>
                </a:cubicBezTo>
                <a:lnTo>
                  <a:pt x="0" y="35129"/>
                </a:lnTo>
                <a:cubicBezTo>
                  <a:pt x="0" y="15728"/>
                  <a:pt x="15728" y="0"/>
                  <a:pt x="35129" y="0"/>
                </a:cubicBezTo>
                <a:close/>
              </a:path>
            </a:pathLst>
          </a:custGeom>
          <a:effectLst>
            <a:outerShdw blurRad="190500" dist="50800" dir="2700000" algn="ctr" rotWithShape="0">
              <a:srgbClr val="000000">
                <a:alpha val="25000"/>
              </a:srgbClr>
            </a:outerShdw>
          </a:effectLst>
        </p:spPr>
      </p:pic>
    </p:spTree>
    <p:extLst>
      <p:ext uri="{BB962C8B-B14F-4D97-AF65-F5344CB8AC3E}">
        <p14:creationId xmlns:p14="http://schemas.microsoft.com/office/powerpoint/2010/main" val="48905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125E-6 -3.33333E-6 L -3.125E-6 0.04352 " pathEditMode="relative" rAng="0" ptsTypes="AA">
                                      <p:cBhvr>
                                        <p:cTn id="9" dur="500" spd="-100000" fill="hold"/>
                                        <p:tgtEl>
                                          <p:spTgt spid="3"/>
                                        </p:tgtEl>
                                        <p:attrNameLst>
                                          <p:attrName>ppt_x</p:attrName>
                                          <p:attrName>ppt_y</p:attrName>
                                        </p:attrNameLst>
                                      </p:cBhvr>
                                      <p:rCtr x="0" y="2176"/>
                                    </p:animMotion>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6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42" presetClass="path" presetSubtype="0" accel="100000" autoRev="1" fill="hold" nodeType="withEffect">
                                  <p:stCondLst>
                                    <p:cond delay="0"/>
                                  </p:stCondLst>
                                  <p:childTnLst>
                                    <p:animMotion origin="layout" path="M -3.125E-6 -7.40741E-7 L -0.04062 -7.40741E-7 " pathEditMode="relative" rAng="0" ptsTypes="AA">
                                      <p:cBhvr>
                                        <p:cTn id="17" dur="600" fill="hold"/>
                                        <p:tgtEl>
                                          <p:spTgt spid="19"/>
                                        </p:tgtEl>
                                        <p:attrNameLst>
                                          <p:attrName>ppt_x</p:attrName>
                                          <p:attrName>ppt_y</p:attrName>
                                        </p:attrNameLst>
                                      </p:cBhvr>
                                      <p:rCtr x="-2031" y="0"/>
                                    </p:animMotion>
                                  </p:childTnLst>
                                </p:cTn>
                              </p:par>
                              <p:par>
                                <p:cTn id="18" presetID="6" presetClass="emph" presetSubtype="0" accel="100000" autoRev="1" fill="hold" nodeType="withEffect">
                                  <p:stCondLst>
                                    <p:cond delay="0"/>
                                  </p:stCondLst>
                                  <p:childTnLst>
                                    <p:animScale>
                                      <p:cBhvr>
                                        <p:cTn id="19" dur="600" fill="hold"/>
                                        <p:tgtEl>
                                          <p:spTgt spid="19"/>
                                        </p:tgtEl>
                                      </p:cBhvr>
                                      <p:by x="40000" y="40000"/>
                                    </p:animScale>
                                  </p:childTnLst>
                                </p:cTn>
                              </p:par>
                            </p:childTnLst>
                          </p:cTn>
                        </p:par>
                        <p:par>
                          <p:cTn id="20" fill="hold">
                            <p:stCondLst>
                              <p:cond delay="175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42" presetClass="path" presetSubtype="0" decel="100000" fill="hold" grpId="1" nodeType="withEffect">
                                  <p:stCondLst>
                                    <p:cond delay="0"/>
                                  </p:stCondLst>
                                  <p:childTnLst>
                                    <p:animMotion origin="layout" path="M -4.58333E-6 1.11111E-6 L -4.58333E-6 0.04352 " pathEditMode="relative" rAng="0" ptsTypes="AA">
                                      <p:cBhvr>
                                        <p:cTn id="25" dur="500" spd="-100000" fill="hold"/>
                                        <p:tgtEl>
                                          <p:spTgt spid="5"/>
                                        </p:tgtEl>
                                        <p:attrNameLst>
                                          <p:attrName>ppt_x</p:attrName>
                                          <p:attrName>ppt_y</p:attrName>
                                        </p:attrNameLst>
                                      </p:cBhvr>
                                      <p:rCtr x="0" y="2176"/>
                                    </p:animMotion>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6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42" presetClass="path" presetSubtype="0" accel="100000" autoRev="1" fill="hold" nodeType="withEffect">
                                  <p:stCondLst>
                                    <p:cond delay="0"/>
                                  </p:stCondLst>
                                  <p:childTnLst>
                                    <p:animMotion origin="layout" path="M 2.29167E-6 -3.7037E-7 L -0.04063 -3.7037E-7 " pathEditMode="relative" rAng="0" ptsTypes="AA">
                                      <p:cBhvr>
                                        <p:cTn id="33" dur="600" fill="hold"/>
                                        <p:tgtEl>
                                          <p:spTgt spid="21"/>
                                        </p:tgtEl>
                                        <p:attrNameLst>
                                          <p:attrName>ppt_x</p:attrName>
                                          <p:attrName>ppt_y</p:attrName>
                                        </p:attrNameLst>
                                      </p:cBhvr>
                                      <p:rCtr x="-2031" y="0"/>
                                    </p:animMotion>
                                  </p:childTnLst>
                                </p:cTn>
                              </p:par>
                              <p:par>
                                <p:cTn id="34" presetID="6" presetClass="emph" presetSubtype="0" accel="100000" autoRev="1" fill="hold" nodeType="withEffect">
                                  <p:stCondLst>
                                    <p:cond delay="0"/>
                                  </p:stCondLst>
                                  <p:childTnLst>
                                    <p:animScale>
                                      <p:cBhvr>
                                        <p:cTn id="35" dur="600" fill="hold"/>
                                        <p:tgtEl>
                                          <p:spTgt spid="21"/>
                                        </p:tgtEl>
                                      </p:cBhvr>
                                      <p:by x="40000" y="40000"/>
                                    </p:animScale>
                                  </p:childTnLst>
                                </p:cTn>
                              </p:par>
                            </p:childTnLst>
                          </p:cTn>
                        </p:par>
                        <p:par>
                          <p:cTn id="36" fill="hold">
                            <p:stCondLst>
                              <p:cond delay="2950"/>
                            </p:stCondLst>
                            <p:childTnLst>
                              <p:par>
                                <p:cTn id="37" presetID="10" presetClass="entr" presetSubtype="0" fill="hold" grpId="0" nodeType="afterEffect">
                                  <p:stCondLst>
                                    <p:cond delay="5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42" presetClass="path" presetSubtype="0" decel="100000" fill="hold" grpId="1" nodeType="withEffect">
                                  <p:stCondLst>
                                    <p:cond delay="500"/>
                                  </p:stCondLst>
                                  <p:childTnLst>
                                    <p:animMotion origin="layout" path="M 5.55112E-17 -4.44444E-6 L 5.55112E-17 0.04352 " pathEditMode="relative" rAng="0" ptsTypes="AA">
                                      <p:cBhvr>
                                        <p:cTn id="41" dur="500" spd="-100000" fill="hold"/>
                                        <p:tgtEl>
                                          <p:spTgt spid="10"/>
                                        </p:tgtEl>
                                        <p:attrNameLst>
                                          <p:attrName>ppt_x</p:attrName>
                                          <p:attrName>ppt_y</p:attrName>
                                        </p:attrNameLst>
                                      </p:cBhvr>
                                      <p:rCtr x="0" y="2176"/>
                                    </p:animMotion>
                                  </p:childTnLst>
                                </p:cTn>
                              </p:par>
                              <p:par>
                                <p:cTn id="42" presetID="10" presetClass="entr" presetSubtype="0" fill="hold" nodeType="withEffect">
                                  <p:stCondLst>
                                    <p:cond delay="50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nodeType="withEffect">
                                  <p:stCondLst>
                                    <p:cond delay="11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42" presetClass="path" presetSubtype="0" accel="100000" autoRev="1" fill="hold" nodeType="withEffect">
                                  <p:stCondLst>
                                    <p:cond delay="500"/>
                                  </p:stCondLst>
                                  <p:childTnLst>
                                    <p:animMotion origin="layout" path="M 5.55112E-17 -7.40741E-7 L -0.04062 -7.40741E-7 " pathEditMode="relative" rAng="0" ptsTypes="AA">
                                      <p:cBhvr>
                                        <p:cTn id="49" dur="600" fill="hold"/>
                                        <p:tgtEl>
                                          <p:spTgt spid="22"/>
                                        </p:tgtEl>
                                        <p:attrNameLst>
                                          <p:attrName>ppt_x</p:attrName>
                                          <p:attrName>ppt_y</p:attrName>
                                        </p:attrNameLst>
                                      </p:cBhvr>
                                      <p:rCtr x="-2031" y="0"/>
                                    </p:animMotion>
                                  </p:childTnLst>
                                </p:cTn>
                              </p:par>
                              <p:par>
                                <p:cTn id="50" presetID="6" presetClass="emph" presetSubtype="0" accel="100000" autoRev="1" fill="hold" nodeType="withEffect">
                                  <p:stCondLst>
                                    <p:cond delay="500"/>
                                  </p:stCondLst>
                                  <p:childTnLst>
                                    <p:animScale>
                                      <p:cBhvr>
                                        <p:cTn id="51" dur="600" fill="hold"/>
                                        <p:tgtEl>
                                          <p:spTgt spid="22"/>
                                        </p:tgtEl>
                                      </p:cBhvr>
                                      <p:by x="40000" y="40000"/>
                                    </p:animScale>
                                  </p:childTnLst>
                                </p:cTn>
                              </p:par>
                              <p:par>
                                <p:cTn id="52" presetID="10" presetClass="entr" presetSubtype="0" fill="hold" grpId="0" nodeType="withEffect">
                                  <p:stCondLst>
                                    <p:cond delay="200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par>
                                <p:cTn id="55" presetID="10" presetClass="entr" presetSubtype="0" fill="hold" grpId="0" nodeType="withEffect">
                                  <p:stCondLst>
                                    <p:cond delay="200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0" nodeType="withEffect">
                                  <p:stCondLst>
                                    <p:cond delay="200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5" grpId="1"/>
      <p:bldP spid="7" grpId="0"/>
      <p:bldP spid="10" grpId="0"/>
      <p:bldP spid="10" grpId="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3550-DB7B-72C5-C370-314EFB20FCA7}"/>
              </a:ext>
            </a:extLst>
          </p:cNvPr>
          <p:cNvSpPr>
            <a:spLocks noGrp="1"/>
          </p:cNvSpPr>
          <p:nvPr>
            <p:ph type="title"/>
          </p:nvPr>
        </p:nvSpPr>
        <p:spPr>
          <a:xfrm>
            <a:off x="590868" y="457200"/>
            <a:ext cx="11018520" cy="553998"/>
          </a:xfrm>
        </p:spPr>
        <p:txBody>
          <a:bodyPr vert="horz" wrap="square" lIns="0" tIns="0" rIns="0" bIns="0" rtlCol="0" anchor="t">
            <a:normAutofit/>
          </a:bodyPr>
          <a:lstStyle/>
          <a:p>
            <a:r>
              <a:rPr lang="en-US" b="0" kern="1200" cap="none" spc="-50" baseline="0" dirty="0">
                <a:ln w="3175">
                  <a:noFill/>
                </a:ln>
                <a:effectLst/>
                <a:latin typeface="+mj-lt"/>
                <a:ea typeface="+mn-ea"/>
                <a:cs typeface="Segoe UI" pitchFamily="34" charset="0"/>
              </a:rPr>
              <a:t>Entra Verified ID scenarios for Proof of Concept (POC)</a:t>
            </a:r>
          </a:p>
        </p:txBody>
      </p:sp>
      <p:graphicFrame>
        <p:nvGraphicFramePr>
          <p:cNvPr id="7" name="Text Placeholder 2">
            <a:extLst>
              <a:ext uri="{FF2B5EF4-FFF2-40B4-BE49-F238E27FC236}">
                <a16:creationId xmlns:a16="http://schemas.microsoft.com/office/drawing/2014/main" id="{EA12D537-8418-57D3-3171-05DF61D26930}"/>
              </a:ext>
            </a:extLst>
          </p:cNvPr>
          <p:cNvGraphicFramePr/>
          <p:nvPr>
            <p:extLst>
              <p:ext uri="{D42A27DB-BD31-4B8C-83A1-F6EECF244321}">
                <p14:modId xmlns:p14="http://schemas.microsoft.com/office/powerpoint/2010/main" val="3439982323"/>
              </p:ext>
            </p:extLst>
          </p:nvPr>
        </p:nvGraphicFramePr>
        <p:xfrm>
          <a:off x="2096607" y="1379328"/>
          <a:ext cx="7998785" cy="4833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hlinkClick r:id="rId8"/>
            <a:extLst>
              <a:ext uri="{FF2B5EF4-FFF2-40B4-BE49-F238E27FC236}">
                <a16:creationId xmlns:a16="http://schemas.microsoft.com/office/drawing/2014/main" id="{775E229C-9321-0074-3E5B-39F1F66E0D65}"/>
              </a:ext>
              <a:ext uri="{C183D7F6-B498-43B3-948B-1728B52AA6E4}">
                <adec:decorative xmlns:adec="http://schemas.microsoft.com/office/drawing/2017/decorative" val="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09" b="89968" l="4506" r="94056">
                        <a14:foregroundMark x1="41802" y1="46926" x2="41802" y2="46926"/>
                        <a14:foregroundMark x1="49281" y1="41424" x2="49281" y2="41424"/>
                        <a14:foregroundMark x1="69032" y1="53398" x2="69032" y2="53398"/>
                        <a14:foregroundMark x1="84372" y1="41424" x2="84372" y2="41424"/>
                        <a14:foregroundMark x1="94151" y1="60518" x2="94151" y2="60518"/>
                        <a14:foregroundMark x1="16395" y1="53398" x2="16395" y2="53398"/>
                        <a14:foregroundMark x1="23682" y1="43366" x2="23682" y2="43366"/>
                        <a14:foregroundMark x1="24449" y1="25890" x2="24449" y2="25890"/>
                        <a14:foregroundMark x1="4506" y1="27832" x2="4506" y2="27832"/>
                      </a14:backgroundRemoval>
                    </a14:imgEffect>
                  </a14:imgLayer>
                </a14:imgProps>
              </a:ext>
              <a:ext uri="{28A0092B-C50C-407E-A947-70E740481C1C}">
                <a14:useLocalDpi xmlns:a14="http://schemas.microsoft.com/office/drawing/2010/main" val="0"/>
              </a:ext>
            </a:extLst>
          </a:blip>
          <a:stretch>
            <a:fillRect/>
          </a:stretch>
        </p:blipFill>
        <p:spPr>
          <a:xfrm>
            <a:off x="8876194" y="5698000"/>
            <a:ext cx="1219198" cy="361200"/>
          </a:xfrm>
          <a:prstGeom prst="rect">
            <a:avLst/>
          </a:prstGeom>
        </p:spPr>
      </p:pic>
      <p:pic>
        <p:nvPicPr>
          <p:cNvPr id="5" name="Picture 4">
            <a:hlinkClick r:id="rId11"/>
            <a:extLst>
              <a:ext uri="{FF2B5EF4-FFF2-40B4-BE49-F238E27FC236}">
                <a16:creationId xmlns:a16="http://schemas.microsoft.com/office/drawing/2014/main" id="{65F8B1B6-69A5-273D-93BB-F56669BCDB47}"/>
              </a:ext>
            </a:extLst>
          </p:cNvPr>
          <p:cNvPicPr>
            <a:picLocks noChangeAspect="1"/>
          </p:cNvPicPr>
          <p:nvPr/>
        </p:nvPicPr>
        <p:blipFill>
          <a:blip r:embed="rId12"/>
          <a:stretch>
            <a:fillRect/>
          </a:stretch>
        </p:blipFill>
        <p:spPr>
          <a:xfrm>
            <a:off x="8728056" y="4448322"/>
            <a:ext cx="1367336" cy="502129"/>
          </a:xfrm>
          <a:prstGeom prst="rect">
            <a:avLst/>
          </a:prstGeom>
        </p:spPr>
      </p:pic>
      <p:sp>
        <p:nvSpPr>
          <p:cNvPr id="8" name="TextBox 7">
            <a:extLst>
              <a:ext uri="{FF2B5EF4-FFF2-40B4-BE49-F238E27FC236}">
                <a16:creationId xmlns:a16="http://schemas.microsoft.com/office/drawing/2014/main" id="{1697C54A-D56B-7065-C27A-16CB09B5263C}"/>
              </a:ext>
            </a:extLst>
          </p:cNvPr>
          <p:cNvSpPr txBox="1"/>
          <p:nvPr/>
        </p:nvSpPr>
        <p:spPr>
          <a:xfrm>
            <a:off x="4886200" y="2446726"/>
            <a:ext cx="6498336" cy="369332"/>
          </a:xfrm>
          <a:prstGeom prst="rect">
            <a:avLst/>
          </a:prstGeom>
          <a:noFill/>
        </p:spPr>
        <p:txBody>
          <a:bodyPr wrap="square">
            <a:spAutoFit/>
          </a:bodyPr>
          <a:lstStyle/>
          <a:p>
            <a:r>
              <a:rPr lang="en-GB" dirty="0">
                <a:hlinkClick r:id="rId13">
                  <a:extLst>
                    <a:ext uri="{A12FA001-AC4F-418D-AE19-62706E023703}">
                      <ahyp:hlinkClr xmlns:ahyp="http://schemas.microsoft.com/office/drawing/2018/hyperlinkcolor" val="tx"/>
                    </a:ext>
                  </a:extLst>
                </a:hlinkClick>
              </a:rPr>
              <a:t>On-premises access to RDP Session(Private access)</a:t>
            </a:r>
            <a:r>
              <a:rPr lang="en-GB" dirty="0"/>
              <a:t> </a:t>
            </a:r>
          </a:p>
        </p:txBody>
      </p:sp>
      <p:sp>
        <p:nvSpPr>
          <p:cNvPr id="10" name="TextBox 9">
            <a:extLst>
              <a:ext uri="{FF2B5EF4-FFF2-40B4-BE49-F238E27FC236}">
                <a16:creationId xmlns:a16="http://schemas.microsoft.com/office/drawing/2014/main" id="{E7255C73-69F4-4F4C-8675-4F4BBEF06DF5}"/>
              </a:ext>
            </a:extLst>
          </p:cNvPr>
          <p:cNvSpPr txBox="1"/>
          <p:nvPr/>
        </p:nvSpPr>
        <p:spPr>
          <a:xfrm>
            <a:off x="5179135" y="1852920"/>
            <a:ext cx="6858000" cy="646331"/>
          </a:xfrm>
          <a:prstGeom prst="rect">
            <a:avLst/>
          </a:prstGeom>
          <a:noFill/>
        </p:spPr>
        <p:txBody>
          <a:bodyPr wrap="square">
            <a:spAutoFit/>
          </a:bodyPr>
          <a:lstStyle/>
          <a:p>
            <a:br>
              <a:rPr lang="en-GB" b="0" i="0" dirty="0">
                <a:solidFill>
                  <a:srgbClr val="000000"/>
                </a:solidFill>
                <a:effectLst/>
                <a:latin typeface="Arial" panose="020B0604020202020204" pitchFamily="34" charset="0"/>
              </a:rPr>
            </a:br>
            <a:r>
              <a:rPr lang="en-GB" dirty="0">
                <a:hlinkClick r:id="rId14">
                  <a:extLst>
                    <a:ext uri="{A12FA001-AC4F-418D-AE19-62706E023703}">
                      <ahyp:hlinkClr xmlns:ahyp="http://schemas.microsoft.com/office/drawing/2018/hyperlinkcolor" val="tx"/>
                    </a:ext>
                  </a:extLst>
                </a:hlinkClick>
              </a:rPr>
              <a:t>Streamline Employee onboarding </a:t>
            </a:r>
            <a:r>
              <a:rPr lang="en-GB" dirty="0"/>
              <a:t>(clickthrough)</a:t>
            </a:r>
            <a:r>
              <a:rPr lang="en-GB" dirty="0">
                <a:solidFill>
                  <a:srgbClr val="333333"/>
                </a:solidFill>
                <a:latin typeface="Source Sans Pro" panose="020B0503030403020204" pitchFamily="34" charset="0"/>
                <a:hlinkClick r:id="rId14">
                  <a:extLst>
                    <a:ext uri="{A12FA001-AC4F-418D-AE19-62706E023703}">
                      <ahyp:hlinkClr xmlns:ahyp="http://schemas.microsoft.com/office/drawing/2018/hyperlinkcolor" val="tx"/>
                    </a:ext>
                  </a:extLst>
                </a:hlinkClick>
              </a:rPr>
              <a:t> </a:t>
            </a:r>
            <a:endParaRPr lang="en-GB" dirty="0">
              <a:solidFill>
                <a:srgbClr val="333333"/>
              </a:solidFill>
              <a:latin typeface="Source Sans Pro" panose="020B0503030403020204" pitchFamily="34" charset="0"/>
            </a:endParaRPr>
          </a:p>
        </p:txBody>
      </p:sp>
      <p:sp>
        <p:nvSpPr>
          <p:cNvPr id="12" name="TextBox 11">
            <a:extLst>
              <a:ext uri="{FF2B5EF4-FFF2-40B4-BE49-F238E27FC236}">
                <a16:creationId xmlns:a16="http://schemas.microsoft.com/office/drawing/2014/main" id="{6A571353-0793-20FC-2AFF-63E2BFD3FB93}"/>
              </a:ext>
            </a:extLst>
          </p:cNvPr>
          <p:cNvSpPr txBox="1"/>
          <p:nvPr/>
        </p:nvSpPr>
        <p:spPr>
          <a:xfrm>
            <a:off x="5631288" y="3350036"/>
            <a:ext cx="6809232" cy="369332"/>
          </a:xfrm>
          <a:prstGeom prst="rect">
            <a:avLst/>
          </a:prstGeom>
          <a:noFill/>
        </p:spPr>
        <p:txBody>
          <a:bodyPr wrap="square">
            <a:spAutoFit/>
          </a:bodyPr>
          <a:lstStyle/>
          <a:p>
            <a:r>
              <a:rPr lang="en-GB" dirty="0">
                <a:hlinkClick r:id="rId15"/>
              </a:rPr>
              <a:t>Enhanced guest user lifecycle</a:t>
            </a:r>
            <a:r>
              <a:rPr lang="en-GB" dirty="0"/>
              <a:t> (clickthrough) </a:t>
            </a:r>
          </a:p>
        </p:txBody>
      </p:sp>
    </p:spTree>
    <p:extLst>
      <p:ext uri="{BB962C8B-B14F-4D97-AF65-F5344CB8AC3E}">
        <p14:creationId xmlns:p14="http://schemas.microsoft.com/office/powerpoint/2010/main" val="2914247212"/>
      </p:ext>
    </p:extLst>
  </p:cSld>
  <p:clrMapOvr>
    <a:overrideClrMapping bg1="lt1" tx1="dk1" bg2="lt2" tx2="dk2" accent1="accent1" accent2="accent2" accent3="accent3" accent4="accent4" accent5="accent5" accent6="accent6" hlink="hlink" folHlink="folHlink"/>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280FA-386D-4779-CFB8-DF62B8481A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2A944B-E5EB-82BF-9702-FF781CB54831}"/>
              </a:ext>
            </a:extLst>
          </p:cNvPr>
          <p:cNvSpPr>
            <a:spLocks noGrp="1"/>
          </p:cNvSpPr>
          <p:nvPr>
            <p:ph type="title"/>
          </p:nvPr>
        </p:nvSpPr>
        <p:spPr>
          <a:xfrm>
            <a:off x="427980" y="330893"/>
            <a:ext cx="11336039" cy="744014"/>
          </a:xfrm>
        </p:spPr>
        <p:txBody>
          <a:bodyPr vert="horz" wrap="square" lIns="91440" tIns="45720" rIns="91440" bIns="45720" rtlCol="0" anchor="t">
            <a:normAutofit/>
          </a:bodyPr>
          <a:lstStyle/>
          <a:p>
            <a:r>
              <a:rPr lang="en-US" sz="3200" b="1" dirty="0">
                <a:solidFill>
                  <a:schemeClr val="tx1"/>
                </a:solidFill>
                <a:cs typeface="Segoe UI"/>
              </a:rPr>
              <a:t>How to deliver a POC</a:t>
            </a:r>
          </a:p>
        </p:txBody>
      </p:sp>
      <p:sp>
        <p:nvSpPr>
          <p:cNvPr id="4" name="Content Placeholder 3">
            <a:extLst>
              <a:ext uri="{FF2B5EF4-FFF2-40B4-BE49-F238E27FC236}">
                <a16:creationId xmlns:a16="http://schemas.microsoft.com/office/drawing/2014/main" id="{5F70E6F0-0B7D-282E-33D6-24F5784FA3E3}"/>
              </a:ext>
            </a:extLst>
          </p:cNvPr>
          <p:cNvSpPr>
            <a:spLocks noGrp="1"/>
          </p:cNvSpPr>
          <p:nvPr>
            <p:ph sz="quarter" idx="1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4200" y="1212858"/>
            <a:ext cx="6682232" cy="5078214"/>
          </a:xfrm>
        </p:spPr>
        <p:txBody>
          <a:bodyPr>
            <a:noAutofit/>
          </a:bodyPr>
          <a:lstStyle/>
          <a:p>
            <a:pPr marL="0" indent="0">
              <a:spcBef>
                <a:spcPts val="2500"/>
              </a:spcBef>
              <a:buNone/>
            </a:pPr>
            <a:r>
              <a:rPr lang="en-GB" sz="1600" b="1" dirty="0"/>
              <a:t>Ensure customer has the baseline understanding</a:t>
            </a:r>
          </a:p>
          <a:p>
            <a:pPr marL="0" lvl="1" indent="0">
              <a:buNone/>
            </a:pPr>
            <a:r>
              <a:rPr lang="en-GB" sz="1600" dirty="0"/>
              <a:t>Deliver the L100 deck to explain what Entra Verified ID is and its capabilities?</a:t>
            </a:r>
          </a:p>
          <a:p>
            <a:pPr marL="0" indent="0">
              <a:spcBef>
                <a:spcPts val="2500"/>
              </a:spcBef>
              <a:buNone/>
            </a:pPr>
            <a:r>
              <a:rPr lang="en-GB" sz="1600" b="1" dirty="0"/>
              <a:t>Discuss the possible scenarios, understand their ask and pick “1” from the POC scenario list</a:t>
            </a:r>
          </a:p>
          <a:p>
            <a:pPr marL="0" lvl="1" indent="0">
              <a:buNone/>
            </a:pPr>
            <a:r>
              <a:rPr lang="en-GB" sz="1600" dirty="0"/>
              <a:t>Customers will have varied asks and expectations, POC is about showcasing the value so pick the scenario that closely aligns to their ask to show product capability</a:t>
            </a:r>
          </a:p>
          <a:p>
            <a:pPr marL="0" lvl="1" indent="0">
              <a:buNone/>
            </a:pPr>
            <a:endParaRPr lang="en-GB" sz="1600" dirty="0"/>
          </a:p>
          <a:p>
            <a:pPr marL="0" lvl="1" indent="0">
              <a:buNone/>
            </a:pPr>
            <a:r>
              <a:rPr lang="en-GB" sz="1600" b="1" dirty="0"/>
              <a:t>Storyboard</a:t>
            </a:r>
          </a:p>
          <a:p>
            <a:pPr marL="0" lvl="1" indent="0">
              <a:buNone/>
            </a:pPr>
            <a:r>
              <a:rPr lang="en-GB" sz="1600" dirty="0"/>
              <a:t>Engaging stakeholder from the start is important so work with them to define the storyboard. Refer </a:t>
            </a:r>
            <a:r>
              <a:rPr lang="en-GB" sz="1600" dirty="0">
                <a:hlinkClick r:id="rId4" action="ppaction://hlinksldjump"/>
              </a:rPr>
              <a:t>example storyboard </a:t>
            </a:r>
            <a:r>
              <a:rPr lang="en-GB" sz="1600" dirty="0"/>
              <a:t>for inspiration. </a:t>
            </a:r>
          </a:p>
          <a:p>
            <a:pPr marL="0" lvl="1" indent="0">
              <a:buNone/>
            </a:pPr>
            <a:endParaRPr lang="en-GB" sz="1600" dirty="0"/>
          </a:p>
          <a:p>
            <a:pPr marL="0" lvl="1" indent="0">
              <a:buNone/>
            </a:pPr>
            <a:r>
              <a:rPr lang="en-GB" sz="1600" b="1" dirty="0"/>
              <a:t>Define “Success Criteria”</a:t>
            </a:r>
          </a:p>
          <a:p>
            <a:pPr marL="0" lvl="1" indent="0">
              <a:buNone/>
            </a:pPr>
            <a:r>
              <a:rPr lang="en-GB" sz="1600" dirty="0"/>
              <a:t>Once the scenario has been picked, agree with the customer to define the conditions of satisfaction. Refer </a:t>
            </a:r>
            <a:r>
              <a:rPr lang="en-GB" sz="1600" dirty="0">
                <a:hlinkClick r:id="rId5" action="ppaction://hlinksldjump"/>
              </a:rPr>
              <a:t>appendix</a:t>
            </a:r>
            <a:r>
              <a:rPr lang="en-GB" sz="1600" dirty="0"/>
              <a:t> slide.</a:t>
            </a:r>
          </a:p>
          <a:p>
            <a:pPr marL="0" lvl="1" indent="0">
              <a:buNone/>
            </a:pPr>
            <a:endParaRPr lang="en-GB" sz="1600" dirty="0"/>
          </a:p>
          <a:p>
            <a:pPr marL="0" lvl="1" indent="0">
              <a:buNone/>
            </a:pPr>
            <a:r>
              <a:rPr lang="en-GB" sz="1600" b="1" dirty="0"/>
              <a:t>Alignment for next steps</a:t>
            </a:r>
          </a:p>
          <a:p>
            <a:pPr marL="0" lvl="1" indent="0">
              <a:buNone/>
            </a:pPr>
            <a:r>
              <a:rPr lang="en-GB" sz="1600" dirty="0"/>
              <a:t>Discuss a high-level next step post the PoC at the start and then detail the next steps as the POC is about to close. </a:t>
            </a:r>
          </a:p>
          <a:p>
            <a:pPr marL="0" lvl="1" indent="0">
              <a:buNone/>
            </a:pPr>
            <a:r>
              <a:rPr lang="en-GB" sz="1600" dirty="0"/>
              <a:t>Customer could use their team or work with one of Services Partners to take the scenario to production </a:t>
            </a:r>
            <a:r>
              <a:rPr lang="en-GB" sz="1600" dirty="0">
                <a:hlinkClick r:id="rId6"/>
              </a:rPr>
              <a:t>https://aka.ms/verifiedidservicespartners</a:t>
            </a:r>
            <a:r>
              <a:rPr lang="en-GB" sz="1600" dirty="0"/>
              <a:t>  </a:t>
            </a:r>
          </a:p>
        </p:txBody>
      </p:sp>
      <p:pic>
        <p:nvPicPr>
          <p:cNvPr id="5" name="Content Placeholder 4" descr="Two people shaking hands">
            <a:extLst>
              <a:ext uri="{FF2B5EF4-FFF2-40B4-BE49-F238E27FC236}">
                <a16:creationId xmlns:a16="http://schemas.microsoft.com/office/drawing/2014/main" id="{5896744B-F4BC-81C9-DE9C-398C935A7960}"/>
              </a:ext>
            </a:extLst>
          </p:cNvPr>
          <p:cNvPicPr>
            <a:picLocks noGrp="1" noChangeAspect="1"/>
          </p:cNvPicPr>
          <p:nvPr>
            <p:ph sz="quarter" idx="13"/>
          </p:nvPr>
        </p:nvPicPr>
        <p:blipFill>
          <a:blip r:embed="rId7">
            <a:extLst>
              <a:ext uri="{28A0092B-C50C-407E-A947-70E740481C1C}">
                <a14:useLocalDpi xmlns:a14="http://schemas.microsoft.com/office/drawing/2010/main" val="0"/>
              </a:ext>
            </a:extLst>
          </a:blip>
          <a:srcRect l="28193" r="2" b="2"/>
          <a:stretch/>
        </p:blipFill>
        <p:spPr>
          <a:xfrm>
            <a:off x="7363968" y="1214501"/>
            <a:ext cx="4670552" cy="4832295"/>
          </a:xfrm>
          <a:noFill/>
        </p:spPr>
      </p:pic>
    </p:spTree>
    <p:extLst>
      <p:ext uri="{BB962C8B-B14F-4D97-AF65-F5344CB8AC3E}">
        <p14:creationId xmlns:p14="http://schemas.microsoft.com/office/powerpoint/2010/main" val="737217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11" end="11"/>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
                                            <p:txEl>
                                              <p:pRg st="12" end="12"/>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B723-0EB7-4C87-85F9-285CC3C1256B}"/>
              </a:ext>
            </a:extLst>
          </p:cNvPr>
          <p:cNvSpPr>
            <a:spLocks noGrp="1"/>
          </p:cNvSpPr>
          <p:nvPr>
            <p:ph type="title" idx="4294967295"/>
          </p:nvPr>
        </p:nvSpPr>
        <p:spPr>
          <a:xfrm>
            <a:off x="304800" y="125608"/>
            <a:ext cx="10588625" cy="541338"/>
          </a:xfrm>
        </p:spPr>
        <p:txBody>
          <a:bodyPr>
            <a:noAutofit/>
          </a:bodyPr>
          <a:lstStyle/>
          <a:p>
            <a:r>
              <a:rPr lang="en-US" sz="3200" b="1" dirty="0">
                <a:solidFill>
                  <a:schemeClr val="tx1"/>
                </a:solidFill>
                <a:cs typeface="Segoe UI"/>
              </a:rPr>
              <a:t>Microsoft Entra Verified ID workshop and PoC engagement </a:t>
            </a:r>
            <a:endParaRPr lang="en-US" sz="2400" dirty="0">
              <a:solidFill>
                <a:schemeClr val="tx1"/>
              </a:solidFill>
              <a:cs typeface="Segoe UI"/>
            </a:endParaRPr>
          </a:p>
        </p:txBody>
      </p:sp>
      <p:sp>
        <p:nvSpPr>
          <p:cNvPr id="119" name="TextBox 118">
            <a:extLst>
              <a:ext uri="{FF2B5EF4-FFF2-40B4-BE49-F238E27FC236}">
                <a16:creationId xmlns:a16="http://schemas.microsoft.com/office/drawing/2014/main" id="{BC6F9815-A973-4CA7-ABF1-B069F9DAA51E}"/>
              </a:ext>
            </a:extLst>
          </p:cNvPr>
          <p:cNvSpPr txBox="1"/>
          <p:nvPr/>
        </p:nvSpPr>
        <p:spPr>
          <a:xfrm>
            <a:off x="301663" y="2963747"/>
            <a:ext cx="2317536" cy="3116238"/>
          </a:xfrm>
          <a:prstGeom prst="rect">
            <a:avLst/>
          </a:prstGeom>
          <a:noFill/>
          <a:ln>
            <a:noFill/>
          </a:ln>
        </p:spPr>
        <p:txBody>
          <a:bodyPr wrap="square" lIns="0" tIns="0" rIns="0" bIns="0" rtlCol="0">
            <a:spAutoFit/>
          </a:bodyPr>
          <a:lstStyle/>
          <a:p>
            <a:pPr defTabSz="914145">
              <a:defRPr/>
            </a:pPr>
            <a:r>
              <a:rPr lang="en-US" sz="1100" b="1">
                <a:cs typeface="Segoe UI" panose="020B0502040204020203" pitchFamily="34" charset="0"/>
              </a:rPr>
              <a:t>0.5 hour</a:t>
            </a:r>
          </a:p>
          <a:p>
            <a:pPr defTabSz="914145">
              <a:defRPr/>
            </a:pPr>
            <a:endParaRPr lang="en-US" sz="1100" b="1">
              <a:cs typeface="Segoe UI Semibold" panose="020B0702040204020203" pitchFamily="34" charset="0"/>
            </a:endParaRPr>
          </a:p>
          <a:p>
            <a:pPr marL="171402" indent="-171402" defTabSz="914145">
              <a:spcAft>
                <a:spcPts val="600"/>
              </a:spcAft>
              <a:buFont typeface="Arial" panose="020B0604020202020204" pitchFamily="34" charset="0"/>
              <a:buChar char="•"/>
              <a:defRPr/>
            </a:pPr>
            <a:r>
              <a:rPr lang="en-US" sz="1100">
                <a:cs typeface="Segoe UI" panose="020B0502040204020203" pitchFamily="34" charset="0"/>
              </a:rPr>
              <a:t>Introductions</a:t>
            </a:r>
          </a:p>
          <a:p>
            <a:pPr marL="171402" indent="-171402" defTabSz="914145">
              <a:spcAft>
                <a:spcPts val="600"/>
              </a:spcAft>
              <a:buFont typeface="Arial" panose="020B0604020202020204" pitchFamily="34" charset="0"/>
              <a:buChar char="•"/>
              <a:defRPr/>
            </a:pPr>
            <a:r>
              <a:rPr lang="en-US" sz="1100">
                <a:cs typeface="Segoe UI" panose="020B0502040204020203" pitchFamily="34" charset="0"/>
              </a:rPr>
              <a:t>Engagement walk-through</a:t>
            </a:r>
          </a:p>
          <a:p>
            <a:pPr marL="171402" indent="-171402" defTabSz="914145">
              <a:spcAft>
                <a:spcPts val="600"/>
              </a:spcAft>
              <a:buFont typeface="Arial" panose="020B0604020202020204" pitchFamily="34" charset="0"/>
              <a:buChar char="•"/>
              <a:defRPr/>
            </a:pPr>
            <a:r>
              <a:rPr lang="en-US" sz="1100">
                <a:cs typeface="Segoe UI" panose="020B0502040204020203" pitchFamily="34" charset="0"/>
              </a:rPr>
              <a:t>Expectations</a:t>
            </a:r>
          </a:p>
          <a:p>
            <a:pPr marL="171402" indent="-171402" defTabSz="914145">
              <a:spcAft>
                <a:spcPts val="600"/>
              </a:spcAft>
              <a:buFont typeface="Arial" panose="020B0604020202020204" pitchFamily="34" charset="0"/>
              <a:buChar char="•"/>
              <a:defRPr/>
            </a:pPr>
            <a:r>
              <a:rPr lang="en-US" sz="1100">
                <a:cs typeface="Segoe UI" panose="020B0502040204020203" pitchFamily="34" charset="0"/>
              </a:rPr>
              <a:t>What’s next</a:t>
            </a:r>
          </a:p>
          <a:p>
            <a:pPr marL="171450" indent="-171450" defTabSz="914145">
              <a:spcAft>
                <a:spcPts val="600"/>
              </a:spcAft>
              <a:buFont typeface="Arial" panose="020B0604020202020204" pitchFamily="34" charset="0"/>
              <a:buChar char="•"/>
              <a:defRPr/>
            </a:pPr>
            <a:r>
              <a:rPr lang="en-US" sz="1100" b="1">
                <a:cs typeface="Segoe UI Semibold" panose="020B0702040204020203" pitchFamily="34" charset="0"/>
              </a:rPr>
              <a:t>Customer’s agreement?</a:t>
            </a:r>
          </a:p>
          <a:p>
            <a:pPr marL="628650" lvl="1" indent="-171450" defTabSz="914145">
              <a:spcAft>
                <a:spcPts val="600"/>
              </a:spcAft>
              <a:buFont typeface="Arial" panose="020B0604020202020204" pitchFamily="34" charset="0"/>
              <a:buChar char="•"/>
              <a:defRPr/>
            </a:pPr>
            <a:r>
              <a:rPr lang="en-US" sz="1100">
                <a:cs typeface="Segoe UI" panose="020B0502040204020203" pitchFamily="34" charset="0"/>
              </a:rPr>
              <a:t>YES - Pre-engagement preparations like sharing the agenda, identifying the stakeholders</a:t>
            </a:r>
          </a:p>
          <a:p>
            <a:pPr marL="628650" lvl="1" indent="-171450" defTabSz="914145">
              <a:spcAft>
                <a:spcPts val="600"/>
              </a:spcAft>
              <a:buFont typeface="Arial" panose="020B0604020202020204" pitchFamily="34" charset="0"/>
              <a:buChar char="•"/>
              <a:defRPr/>
            </a:pPr>
            <a:r>
              <a:rPr lang="en-US" sz="1100">
                <a:cs typeface="Segoe UI" panose="020B0502040204020203" pitchFamily="34" charset="0"/>
              </a:rPr>
              <a:t>NO -  We need your feedback – WHY?</a:t>
            </a:r>
          </a:p>
          <a:p>
            <a:pPr marL="171402" indent="-171402" defTabSz="914145">
              <a:spcAft>
                <a:spcPts val="294"/>
              </a:spcAft>
              <a:buFont typeface="Arial" panose="020B0604020202020204" pitchFamily="34" charset="0"/>
              <a:buChar char="•"/>
              <a:defRPr/>
            </a:pPr>
            <a:endParaRPr lang="en-US" sz="1100">
              <a:cs typeface="Segoe UI" panose="020B0502040204020203" pitchFamily="34" charset="0"/>
            </a:endParaRPr>
          </a:p>
          <a:p>
            <a:pPr marL="171402" indent="-171402" defTabSz="914145">
              <a:spcAft>
                <a:spcPts val="294"/>
              </a:spcAft>
              <a:buFont typeface="Arial" panose="020B0604020202020204" pitchFamily="34" charset="0"/>
              <a:buChar char="•"/>
              <a:defRPr/>
            </a:pPr>
            <a:endParaRPr lang="en-US" sz="1100">
              <a:cs typeface="Segoe UI" panose="020B0502040204020203" pitchFamily="34" charset="0"/>
            </a:endParaRPr>
          </a:p>
        </p:txBody>
      </p:sp>
      <p:sp>
        <p:nvSpPr>
          <p:cNvPr id="115" name="TextBox 114">
            <a:extLst>
              <a:ext uri="{FF2B5EF4-FFF2-40B4-BE49-F238E27FC236}">
                <a16:creationId xmlns:a16="http://schemas.microsoft.com/office/drawing/2014/main" id="{93FB70B5-A308-41A1-83C5-649EBC14A09C}"/>
              </a:ext>
            </a:extLst>
          </p:cNvPr>
          <p:cNvSpPr txBox="1"/>
          <p:nvPr/>
        </p:nvSpPr>
        <p:spPr>
          <a:xfrm>
            <a:off x="5103396" y="2963747"/>
            <a:ext cx="2021471" cy="1415772"/>
          </a:xfrm>
          <a:prstGeom prst="rect">
            <a:avLst/>
          </a:prstGeom>
          <a:noFill/>
        </p:spPr>
        <p:txBody>
          <a:bodyPr wrap="square" lIns="0" tIns="0" rIns="0" bIns="0" rtlCol="0">
            <a:spAutoFit/>
          </a:bodyPr>
          <a:lstStyle/>
          <a:p>
            <a:pPr defTabSz="914145">
              <a:defRPr/>
            </a:pPr>
            <a:r>
              <a:rPr lang="en-US" sz="1100" b="1" dirty="0">
                <a:cs typeface="Segoe UI" panose="020B0502040204020203" pitchFamily="34" charset="0"/>
              </a:rPr>
              <a:t>1 hour</a:t>
            </a:r>
          </a:p>
          <a:p>
            <a:pPr defTabSz="914145">
              <a:defRPr/>
            </a:pPr>
            <a:endParaRPr lang="en-US" sz="1100" b="1" dirty="0">
              <a:cs typeface="Segoe UI Semibold" panose="020B0702040204020203" pitchFamily="34" charset="0"/>
            </a:endParaRPr>
          </a:p>
          <a:p>
            <a:pPr marL="171450" indent="-171450" defTabSz="914145">
              <a:spcAft>
                <a:spcPts val="600"/>
              </a:spcAft>
              <a:buFont typeface="Arial" panose="020B0604020202020204" pitchFamily="34" charset="0"/>
              <a:buChar char="•"/>
              <a:defRPr/>
            </a:pPr>
            <a:r>
              <a:rPr lang="en-US" sz="1100" dirty="0">
                <a:cs typeface="Segoe UI" panose="020B0502040204020203" pitchFamily="34" charset="0"/>
              </a:rPr>
              <a:t>Pre-requisites review</a:t>
            </a:r>
          </a:p>
          <a:p>
            <a:pPr marL="171450" indent="-171450" defTabSz="914145">
              <a:spcAft>
                <a:spcPts val="600"/>
              </a:spcAft>
              <a:buFont typeface="Arial" panose="020B0604020202020204" pitchFamily="34" charset="0"/>
              <a:buChar char="•"/>
              <a:defRPr/>
            </a:pPr>
            <a:r>
              <a:rPr lang="en-US" sz="1100" dirty="0">
                <a:cs typeface="Segoe UI" panose="020B0502040204020203" pitchFamily="34" charset="0"/>
              </a:rPr>
              <a:t>Quick Config onboarding</a:t>
            </a:r>
          </a:p>
          <a:p>
            <a:pPr marL="171450" indent="-171450" defTabSz="914145">
              <a:spcAft>
                <a:spcPts val="600"/>
              </a:spcAft>
              <a:buFont typeface="Arial" panose="020B0604020202020204" pitchFamily="34" charset="0"/>
              <a:buChar char="•"/>
              <a:defRPr/>
            </a:pPr>
            <a:r>
              <a:rPr lang="en-US" sz="1100" dirty="0">
                <a:cs typeface="Segoe UI" panose="020B0502040204020203" pitchFamily="34" charset="0"/>
              </a:rPr>
              <a:t>Deploying Verifier scenario</a:t>
            </a:r>
          </a:p>
          <a:p>
            <a:pPr marL="171450" indent="-171450" defTabSz="914145">
              <a:spcAft>
                <a:spcPts val="600"/>
              </a:spcAft>
              <a:buFont typeface="Arial" panose="020B0604020202020204" pitchFamily="34" charset="0"/>
              <a:buChar char="•"/>
              <a:defRPr/>
            </a:pPr>
            <a:r>
              <a:rPr lang="en-US" sz="1100" dirty="0">
                <a:cs typeface="Segoe UI" panose="020B0502040204020203" pitchFamily="34" charset="0"/>
              </a:rPr>
              <a:t>Test users onboarding and targeting for test use cases</a:t>
            </a:r>
          </a:p>
        </p:txBody>
      </p:sp>
      <p:sp>
        <p:nvSpPr>
          <p:cNvPr id="71" name="TextBox 70">
            <a:extLst>
              <a:ext uri="{FF2B5EF4-FFF2-40B4-BE49-F238E27FC236}">
                <a16:creationId xmlns:a16="http://schemas.microsoft.com/office/drawing/2014/main" id="{8514BD58-571C-4799-AA51-D1993751529B}"/>
              </a:ext>
              <a:ext uri="{C183D7F6-B498-43B3-948B-1728B52AA6E4}">
                <adec:decorative xmlns:adec="http://schemas.microsoft.com/office/drawing/2017/decorative" val="0"/>
              </a:ext>
            </a:extLst>
          </p:cNvPr>
          <p:cNvSpPr txBox="1"/>
          <p:nvPr/>
        </p:nvSpPr>
        <p:spPr>
          <a:xfrm>
            <a:off x="2813508" y="2963747"/>
            <a:ext cx="2016653" cy="2092881"/>
          </a:xfrm>
          <a:prstGeom prst="rect">
            <a:avLst/>
          </a:prstGeom>
          <a:noFill/>
        </p:spPr>
        <p:txBody>
          <a:bodyPr wrap="square" lIns="0" tIns="0" rIns="0" bIns="0" rtlCol="0" anchor="t">
            <a:spAutoFit/>
          </a:bodyPr>
          <a:lstStyle/>
          <a:p>
            <a:pPr defTabSz="914145">
              <a:defRPr/>
            </a:pPr>
            <a:r>
              <a:rPr lang="en-US" sz="1100" b="1" dirty="0">
                <a:cs typeface="Segoe UI Semibold" panose="020B0702040204020203" pitchFamily="34" charset="0"/>
              </a:rPr>
              <a:t>2 hour </a:t>
            </a:r>
          </a:p>
          <a:p>
            <a:pPr defTabSz="914145">
              <a:defRPr/>
            </a:pPr>
            <a:endParaRPr lang="en-US" sz="1100" dirty="0">
              <a:solidFill>
                <a:prstClr val="black"/>
              </a:solidFill>
              <a:cs typeface="Segoe UI" panose="020B0502040204020203" pitchFamily="34" charset="0"/>
            </a:endParaRPr>
          </a:p>
          <a:p>
            <a:pPr marL="171402" indent="-171402" defTabSz="914145">
              <a:spcAft>
                <a:spcPts val="600"/>
              </a:spcAft>
              <a:buFont typeface="Arial" panose="020B0604020202020204" pitchFamily="34" charset="0"/>
              <a:buChar char="•"/>
              <a:defRPr/>
            </a:pPr>
            <a:r>
              <a:rPr lang="en-US" sz="1100" dirty="0">
                <a:solidFill>
                  <a:prstClr val="black"/>
                </a:solidFill>
                <a:cs typeface="Segoe UI" panose="020B0502040204020203" pitchFamily="34" charset="0"/>
              </a:rPr>
              <a:t>Microsoft Entra Verified ID Overview</a:t>
            </a:r>
          </a:p>
          <a:p>
            <a:pPr marL="171402" indent="-171402" defTabSz="914145">
              <a:spcAft>
                <a:spcPts val="600"/>
              </a:spcAft>
              <a:buFont typeface="Arial" panose="020B0604020202020204" pitchFamily="34" charset="0"/>
              <a:buChar char="•"/>
              <a:defRPr/>
            </a:pPr>
            <a:r>
              <a:rPr lang="en-US" sz="1100" dirty="0">
                <a:solidFill>
                  <a:prstClr val="black"/>
                </a:solidFill>
                <a:cs typeface="Segoe UI" panose="020B0502040204020203" pitchFamily="34" charset="0"/>
              </a:rPr>
              <a:t>Discovery of customer’s use case and how this solution will help</a:t>
            </a:r>
          </a:p>
          <a:p>
            <a:pPr marL="171402" indent="-171402" defTabSz="914145">
              <a:spcAft>
                <a:spcPts val="600"/>
              </a:spcAft>
              <a:buFont typeface="Arial" panose="020B0604020202020204" pitchFamily="34" charset="0"/>
              <a:buChar char="•"/>
              <a:defRPr/>
            </a:pPr>
            <a:r>
              <a:rPr lang="en-US" sz="1100" dirty="0">
                <a:solidFill>
                  <a:prstClr val="black"/>
                </a:solidFill>
                <a:cs typeface="Segoe UI" panose="020B0502040204020203" pitchFamily="34" charset="0"/>
              </a:rPr>
              <a:t>Drafting the storyboard for POC</a:t>
            </a:r>
          </a:p>
          <a:p>
            <a:pPr marL="171402" indent="-171402" defTabSz="914145">
              <a:spcAft>
                <a:spcPts val="600"/>
              </a:spcAft>
              <a:buFont typeface="Arial" panose="020B0604020202020204" pitchFamily="34" charset="0"/>
              <a:buChar char="•"/>
              <a:defRPr/>
            </a:pPr>
            <a:r>
              <a:rPr lang="en-US" sz="1100" dirty="0">
                <a:solidFill>
                  <a:prstClr val="black"/>
                </a:solidFill>
                <a:cs typeface="Segoe UI" panose="020B0502040204020203" pitchFamily="34" charset="0"/>
              </a:rPr>
              <a:t>Discussion on PoC next steps and pre-requisites</a:t>
            </a:r>
          </a:p>
        </p:txBody>
      </p:sp>
      <p:sp>
        <p:nvSpPr>
          <p:cNvPr id="6" name="TextBox 5">
            <a:extLst>
              <a:ext uri="{FF2B5EF4-FFF2-40B4-BE49-F238E27FC236}">
                <a16:creationId xmlns:a16="http://schemas.microsoft.com/office/drawing/2014/main" id="{FE5E9C25-AA64-43F4-89C3-AC2C01F2864E}"/>
              </a:ext>
            </a:extLst>
          </p:cNvPr>
          <p:cNvSpPr txBox="1"/>
          <p:nvPr/>
        </p:nvSpPr>
        <p:spPr>
          <a:xfrm>
            <a:off x="7440638" y="2963747"/>
            <a:ext cx="2016698" cy="1338828"/>
          </a:xfrm>
          <a:prstGeom prst="rect">
            <a:avLst/>
          </a:prstGeom>
          <a:noFill/>
        </p:spPr>
        <p:txBody>
          <a:bodyPr wrap="square" lIns="0" tIns="0" bIns="0" rtlCol="0">
            <a:spAutoFit/>
          </a:bodyPr>
          <a:lstStyle/>
          <a:p>
            <a:pPr defTabSz="914145">
              <a:defRPr/>
            </a:pPr>
            <a:r>
              <a:rPr lang="en-US" sz="1100" b="1" dirty="0">
                <a:cs typeface="Segoe UI Semibold" panose="020B0702040204020203" pitchFamily="34" charset="0"/>
              </a:rPr>
              <a:t>1 hour</a:t>
            </a:r>
          </a:p>
          <a:p>
            <a:pPr defTabSz="914145">
              <a:defRPr/>
            </a:pPr>
            <a:endParaRPr lang="en-US" sz="1100" dirty="0">
              <a:cs typeface="Segoe UI" panose="020B0502040204020203" pitchFamily="34" charset="0"/>
            </a:endParaRPr>
          </a:p>
          <a:p>
            <a:pPr marL="171450" indent="-171450" defTabSz="914145">
              <a:spcAft>
                <a:spcPts val="600"/>
              </a:spcAft>
              <a:buFont typeface="Arial" panose="020B0604020202020204" pitchFamily="34" charset="0"/>
              <a:buChar char="•"/>
              <a:defRPr/>
            </a:pPr>
            <a:r>
              <a:rPr lang="en-US" sz="1100" dirty="0">
                <a:cs typeface="Segoe UI" panose="020B0502040204020203" pitchFamily="34" charset="0"/>
              </a:rPr>
              <a:t>Walk through test cases and user journey</a:t>
            </a:r>
          </a:p>
          <a:p>
            <a:pPr marL="171450" indent="-171450" defTabSz="914145">
              <a:spcAft>
                <a:spcPts val="600"/>
              </a:spcAft>
              <a:buFont typeface="Arial" panose="020B0604020202020204" pitchFamily="34" charset="0"/>
              <a:buChar char="•"/>
              <a:defRPr/>
            </a:pPr>
            <a:r>
              <a:rPr lang="en-US" sz="1100" dirty="0">
                <a:cs typeface="Segoe UI" panose="020B0502040204020203" pitchFamily="34" charset="0"/>
              </a:rPr>
              <a:t>Agreement on next steps</a:t>
            </a:r>
          </a:p>
          <a:p>
            <a:pPr defTabSz="914145">
              <a:defRPr/>
            </a:pPr>
            <a:endParaRPr lang="en-US" sz="1100" dirty="0">
              <a:cs typeface="Segoe UI" panose="020B0502040204020203" pitchFamily="34" charset="0"/>
            </a:endParaRPr>
          </a:p>
          <a:p>
            <a:pPr defTabSz="914145">
              <a:defRPr/>
            </a:pPr>
            <a:endParaRPr lang="en-US" sz="1100" dirty="0">
              <a:cs typeface="Segoe UI" panose="020B0502040204020203" pitchFamily="34" charset="0"/>
            </a:endParaRPr>
          </a:p>
        </p:txBody>
      </p:sp>
      <p:sp>
        <p:nvSpPr>
          <p:cNvPr id="51" name="TextBox 50">
            <a:extLst>
              <a:ext uri="{FF2B5EF4-FFF2-40B4-BE49-F238E27FC236}">
                <a16:creationId xmlns:a16="http://schemas.microsoft.com/office/drawing/2014/main" id="{1E90D6C9-A4BB-43C5-B819-8245CBA7AA8C}"/>
              </a:ext>
              <a:ext uri="{C183D7F6-B498-43B3-948B-1728B52AA6E4}">
                <adec:decorative xmlns:adec="http://schemas.microsoft.com/office/drawing/2017/decorative" val="0"/>
              </a:ext>
            </a:extLst>
          </p:cNvPr>
          <p:cNvSpPr txBox="1"/>
          <p:nvPr/>
        </p:nvSpPr>
        <p:spPr>
          <a:xfrm>
            <a:off x="9776986" y="2963747"/>
            <a:ext cx="2060184" cy="1846659"/>
          </a:xfrm>
          <a:prstGeom prst="rect">
            <a:avLst/>
          </a:prstGeom>
          <a:noFill/>
        </p:spPr>
        <p:txBody>
          <a:bodyPr wrap="square" lIns="0" tIns="0" rIns="0" bIns="0" rtlCol="0">
            <a:spAutoFit/>
          </a:bodyPr>
          <a:lstStyle/>
          <a:p>
            <a:pPr defTabSz="914145">
              <a:defRPr/>
            </a:pPr>
            <a:r>
              <a:rPr lang="en-US" sz="1100" b="1" dirty="0">
                <a:cs typeface="Segoe UI" panose="020B0502040204020203" pitchFamily="34" charset="0"/>
              </a:rPr>
              <a:t>0.5 hour</a:t>
            </a:r>
          </a:p>
          <a:p>
            <a:pPr defTabSz="914145">
              <a:defRPr/>
            </a:pPr>
            <a:endParaRPr lang="en-US" sz="1100" b="1" dirty="0">
              <a:cs typeface="Segoe UI Semibold" panose="020B0702040204020203" pitchFamily="34" charset="0"/>
            </a:endParaRPr>
          </a:p>
          <a:p>
            <a:pPr marL="171402" indent="-171402" defTabSz="914145">
              <a:spcAft>
                <a:spcPts val="600"/>
              </a:spcAft>
              <a:buFont typeface="Arial" panose="020B0604020202020204" pitchFamily="34" charset="0"/>
              <a:buChar char="•"/>
              <a:defRPr/>
            </a:pPr>
            <a:r>
              <a:rPr lang="en-US" sz="1100" dirty="0">
                <a:cs typeface="Segoe UI" panose="020B0502040204020203" pitchFamily="34" charset="0"/>
              </a:rPr>
              <a:t>PoC review, closure and sign-off</a:t>
            </a:r>
          </a:p>
          <a:p>
            <a:pPr marL="171402" indent="-171402" defTabSz="914145">
              <a:spcAft>
                <a:spcPts val="600"/>
              </a:spcAft>
              <a:buFont typeface="Arial" panose="020B0604020202020204" pitchFamily="34" charset="0"/>
              <a:buChar char="•"/>
              <a:defRPr/>
            </a:pPr>
            <a:r>
              <a:rPr lang="en-US" sz="1100" dirty="0">
                <a:cs typeface="Segoe UI" panose="020B0502040204020203" pitchFamily="34" charset="0"/>
              </a:rPr>
              <a:t>Consult if customer would like to be highlighted as a reference in Microsoft’s public marketing platforms</a:t>
            </a:r>
          </a:p>
          <a:p>
            <a:pPr marL="171402" indent="-171402" defTabSz="914145">
              <a:spcAft>
                <a:spcPts val="600"/>
              </a:spcAft>
              <a:buFont typeface="Arial" panose="020B0604020202020204" pitchFamily="34" charset="0"/>
              <a:buChar char="•"/>
              <a:defRPr/>
            </a:pPr>
            <a:r>
              <a:rPr lang="en-US" sz="1100" dirty="0">
                <a:cs typeface="Segoe UI" panose="020B0502040204020203" pitchFamily="34" charset="0"/>
              </a:rPr>
              <a:t>Agreement on next steps kick off date</a:t>
            </a:r>
          </a:p>
        </p:txBody>
      </p:sp>
      <p:sp>
        <p:nvSpPr>
          <p:cNvPr id="63" name="Freeform: Shape 62">
            <a:extLst>
              <a:ext uri="{FF2B5EF4-FFF2-40B4-BE49-F238E27FC236}">
                <a16:creationId xmlns:a16="http://schemas.microsoft.com/office/drawing/2014/main" id="{C5C5937F-6017-4F71-8801-8C97C4C3573C}"/>
              </a:ext>
              <a:ext uri="{C183D7F6-B498-43B3-948B-1728B52AA6E4}">
                <adec:decorative xmlns:adec="http://schemas.microsoft.com/office/drawing/2017/decorative" val="1"/>
              </a:ext>
            </a:extLst>
          </p:cNvPr>
          <p:cNvSpPr/>
          <p:nvPr/>
        </p:nvSpPr>
        <p:spPr>
          <a:xfrm>
            <a:off x="9559554" y="1850524"/>
            <a:ext cx="2468880" cy="227365"/>
          </a:xfrm>
          <a:custGeom>
            <a:avLst/>
            <a:gdLst>
              <a:gd name="connsiteX0" fmla="*/ 0 w 2057400"/>
              <a:gd name="connsiteY0" fmla="*/ 0 h 228600"/>
              <a:gd name="connsiteX1" fmla="*/ 1975104 w 2057400"/>
              <a:gd name="connsiteY1" fmla="*/ 0 h 228600"/>
              <a:gd name="connsiteX2" fmla="*/ 2057400 w 2057400"/>
              <a:gd name="connsiteY2" fmla="*/ 114300 h 228600"/>
              <a:gd name="connsiteX3" fmla="*/ 1975104 w 2057400"/>
              <a:gd name="connsiteY3" fmla="*/ 228600 h 228600"/>
              <a:gd name="connsiteX4" fmla="*/ 0 w 2057400"/>
              <a:gd name="connsiteY4" fmla="*/ 2286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0" h="228600">
                <a:moveTo>
                  <a:pt x="0" y="0"/>
                </a:moveTo>
                <a:lnTo>
                  <a:pt x="1975104" y="0"/>
                </a:lnTo>
                <a:lnTo>
                  <a:pt x="2057400" y="114300"/>
                </a:lnTo>
                <a:lnTo>
                  <a:pt x="1975104" y="228600"/>
                </a:lnTo>
                <a:lnTo>
                  <a:pt x="0" y="228600"/>
                </a:lnTo>
                <a:close/>
              </a:path>
            </a:pathLst>
          </a:custGeom>
          <a:solidFill>
            <a:srgbClr val="0078D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5">
              <a:defRPr/>
            </a:pPr>
            <a:endParaRPr lang="en-US" sz="1765">
              <a:solidFill>
                <a:prstClr val="white"/>
              </a:solidFill>
              <a:latin typeface="Segoe UI" panose="020B0502040204020203" pitchFamily="34" charset="0"/>
            </a:endParaRPr>
          </a:p>
        </p:txBody>
      </p:sp>
      <p:sp>
        <p:nvSpPr>
          <p:cNvPr id="62" name="Freeform: Shape 61">
            <a:extLst>
              <a:ext uri="{FF2B5EF4-FFF2-40B4-BE49-F238E27FC236}">
                <a16:creationId xmlns:a16="http://schemas.microsoft.com/office/drawing/2014/main" id="{73A6796A-8FA6-4EDB-BCFD-7EF073D5F124}"/>
              </a:ext>
              <a:ext uri="{C183D7F6-B498-43B3-948B-1728B52AA6E4}">
                <adec:decorative xmlns:adec="http://schemas.microsoft.com/office/drawing/2017/decorative" val="1"/>
              </a:ext>
            </a:extLst>
          </p:cNvPr>
          <p:cNvSpPr/>
          <p:nvPr/>
        </p:nvSpPr>
        <p:spPr>
          <a:xfrm>
            <a:off x="7231180" y="1850524"/>
            <a:ext cx="2468880" cy="227365"/>
          </a:xfrm>
          <a:custGeom>
            <a:avLst/>
            <a:gdLst>
              <a:gd name="connsiteX0" fmla="*/ 0 w 2057400"/>
              <a:gd name="connsiteY0" fmla="*/ 0 h 228600"/>
              <a:gd name="connsiteX1" fmla="*/ 1975104 w 2057400"/>
              <a:gd name="connsiteY1" fmla="*/ 0 h 228600"/>
              <a:gd name="connsiteX2" fmla="*/ 2057400 w 2057400"/>
              <a:gd name="connsiteY2" fmla="*/ 114300 h 228600"/>
              <a:gd name="connsiteX3" fmla="*/ 1975104 w 2057400"/>
              <a:gd name="connsiteY3" fmla="*/ 228600 h 228600"/>
              <a:gd name="connsiteX4" fmla="*/ 0 w 2057400"/>
              <a:gd name="connsiteY4" fmla="*/ 2286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0" h="228600">
                <a:moveTo>
                  <a:pt x="0" y="0"/>
                </a:moveTo>
                <a:lnTo>
                  <a:pt x="1975104" y="0"/>
                </a:lnTo>
                <a:lnTo>
                  <a:pt x="2057400" y="114300"/>
                </a:lnTo>
                <a:lnTo>
                  <a:pt x="1975104" y="228600"/>
                </a:lnTo>
                <a:lnTo>
                  <a:pt x="0" y="228600"/>
                </a:lnTo>
                <a:close/>
              </a:path>
            </a:pathLst>
          </a:custGeom>
          <a:solidFill>
            <a:srgbClr val="0078D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5">
              <a:defRPr/>
            </a:pPr>
            <a:endParaRPr lang="en-US" sz="1765">
              <a:solidFill>
                <a:prstClr val="white"/>
              </a:solidFill>
              <a:latin typeface="Segoe UI" panose="020B0502040204020203" pitchFamily="34" charset="0"/>
            </a:endParaRPr>
          </a:p>
        </p:txBody>
      </p:sp>
      <p:sp>
        <p:nvSpPr>
          <p:cNvPr id="46" name="Oval 45">
            <a:extLst>
              <a:ext uri="{FF2B5EF4-FFF2-40B4-BE49-F238E27FC236}">
                <a16:creationId xmlns:a16="http://schemas.microsoft.com/office/drawing/2014/main" id="{8AC7229E-9F42-486D-AE1E-05AE0B198623}"/>
              </a:ext>
              <a:ext uri="{C183D7F6-B498-43B3-948B-1728B52AA6E4}">
                <adec:decorative xmlns:adec="http://schemas.microsoft.com/office/drawing/2017/decorative" val="1"/>
              </a:ext>
            </a:extLst>
          </p:cNvPr>
          <p:cNvSpPr/>
          <p:nvPr/>
        </p:nvSpPr>
        <p:spPr>
          <a:xfrm>
            <a:off x="10211489" y="1357797"/>
            <a:ext cx="1188720" cy="1188721"/>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5">
              <a:defRPr/>
            </a:pPr>
            <a:endParaRPr lang="en-US" sz="1000">
              <a:solidFill>
                <a:srgbClr val="0070C0"/>
              </a:solidFill>
              <a:latin typeface="Segoe UI Semibold" panose="020B0702040204020203" pitchFamily="34" charset="0"/>
              <a:cs typeface="Segoe UI Semibold" panose="020B0702040204020203" pitchFamily="34" charset="0"/>
            </a:endParaRPr>
          </a:p>
        </p:txBody>
      </p:sp>
      <p:sp>
        <p:nvSpPr>
          <p:cNvPr id="49" name="TextBox 48">
            <a:extLst>
              <a:ext uri="{FF2B5EF4-FFF2-40B4-BE49-F238E27FC236}">
                <a16:creationId xmlns:a16="http://schemas.microsoft.com/office/drawing/2014/main" id="{671315C9-0B8C-4480-8878-F314CD5120A8}"/>
              </a:ext>
              <a:ext uri="{C183D7F6-B498-43B3-948B-1728B52AA6E4}">
                <adec:decorative xmlns:adec="http://schemas.microsoft.com/office/drawing/2017/decorative" val="0"/>
              </a:ext>
            </a:extLst>
          </p:cNvPr>
          <p:cNvSpPr txBox="1"/>
          <p:nvPr/>
        </p:nvSpPr>
        <p:spPr>
          <a:xfrm>
            <a:off x="10324858" y="1740519"/>
            <a:ext cx="961981" cy="461665"/>
          </a:xfrm>
          <a:prstGeom prst="rect">
            <a:avLst/>
          </a:prstGeom>
          <a:noFill/>
        </p:spPr>
        <p:txBody>
          <a:bodyPr wrap="square" lIns="0" tIns="0" rIns="0" bIns="0" rtlCol="0">
            <a:spAutoFit/>
          </a:bodyPr>
          <a:lstStyle/>
          <a:p>
            <a:pPr algn="ctr" defTabSz="914145">
              <a:defRPr/>
            </a:pPr>
            <a:r>
              <a:rPr lang="en-US" sz="1000" b="1">
                <a:solidFill>
                  <a:srgbClr val="282828"/>
                </a:solidFill>
                <a:latin typeface="Segoe UI" panose="020B0502040204020203" pitchFamily="34" charset="0"/>
                <a:cs typeface="Segoe UI" panose="020B0502040204020203" pitchFamily="34" charset="0"/>
              </a:rPr>
              <a:t>PoC engagement closure</a:t>
            </a:r>
          </a:p>
        </p:txBody>
      </p:sp>
      <p:sp>
        <p:nvSpPr>
          <p:cNvPr id="82" name="Oval 81">
            <a:extLst>
              <a:ext uri="{FF2B5EF4-FFF2-40B4-BE49-F238E27FC236}">
                <a16:creationId xmlns:a16="http://schemas.microsoft.com/office/drawing/2014/main" id="{4AC11BCE-69D4-42DA-90DC-3EC67C8F52E8}"/>
              </a:ext>
              <a:ext uri="{C183D7F6-B498-43B3-948B-1728B52AA6E4}">
                <adec:decorative xmlns:adec="http://schemas.microsoft.com/office/drawing/2017/decorative" val="1"/>
              </a:ext>
            </a:extLst>
          </p:cNvPr>
          <p:cNvSpPr/>
          <p:nvPr/>
        </p:nvSpPr>
        <p:spPr>
          <a:xfrm>
            <a:off x="7855463" y="1357797"/>
            <a:ext cx="1188720" cy="1188720"/>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5">
              <a:defRPr/>
            </a:pPr>
            <a:endParaRPr lang="en-US" sz="1000">
              <a:solidFill>
                <a:srgbClr val="0070C0"/>
              </a:solidFill>
              <a:latin typeface="Segoe UI Semibold" panose="020B0702040204020203" pitchFamily="34" charset="0"/>
              <a:cs typeface="Segoe UI Semibold" panose="020B0702040204020203" pitchFamily="34" charset="0"/>
            </a:endParaRPr>
          </a:p>
        </p:txBody>
      </p:sp>
      <p:sp>
        <p:nvSpPr>
          <p:cNvPr id="32" name="TextBox 31">
            <a:extLst>
              <a:ext uri="{FF2B5EF4-FFF2-40B4-BE49-F238E27FC236}">
                <a16:creationId xmlns:a16="http://schemas.microsoft.com/office/drawing/2014/main" id="{FDAE6CB2-59E8-4D25-B7DC-19F564C68399}"/>
              </a:ext>
              <a:ext uri="{C183D7F6-B498-43B3-948B-1728B52AA6E4}">
                <adec:decorative xmlns:adec="http://schemas.microsoft.com/office/drawing/2017/decorative" val="0"/>
              </a:ext>
            </a:extLst>
          </p:cNvPr>
          <p:cNvSpPr txBox="1"/>
          <p:nvPr/>
        </p:nvSpPr>
        <p:spPr>
          <a:xfrm>
            <a:off x="8081245" y="1721324"/>
            <a:ext cx="735484" cy="461665"/>
          </a:xfrm>
          <a:prstGeom prst="rect">
            <a:avLst/>
          </a:prstGeom>
          <a:noFill/>
        </p:spPr>
        <p:txBody>
          <a:bodyPr wrap="square" lIns="0" tIns="0" rIns="0" bIns="0" rtlCol="0">
            <a:spAutoFit/>
          </a:bodyPr>
          <a:lstStyle>
            <a:defPPr>
              <a:defRPr lang="en-US"/>
            </a:defPPr>
            <a:lvl1pPr marR="0" lvl="0" indent="0" algn="ctr" defTabSz="932418" fontAlgn="auto">
              <a:lnSpc>
                <a:spcPct val="100000"/>
              </a:lnSpc>
              <a:spcBef>
                <a:spcPts val="0"/>
              </a:spcBef>
              <a:spcAft>
                <a:spcPts val="0"/>
              </a:spcAft>
              <a:buClrTx/>
              <a:buSzTx/>
              <a:buFontTx/>
              <a:buNone/>
              <a:tabLst/>
              <a:defRPr kumimoji="0" sz="816" b="1" i="0" u="none" strike="noStrike" cap="none" spc="0" normalizeH="0" baseline="0">
                <a:ln>
                  <a:noFill/>
                </a:ln>
                <a:solidFill>
                  <a:srgbClr val="000000"/>
                </a:solidFill>
                <a:effectLst/>
                <a:uLnTx/>
                <a:uFillTx/>
                <a:latin typeface="Segoe UI" panose="020B0502040204020203" pitchFamily="34" charset="0"/>
                <a:cs typeface="Segoe UI" panose="020B0502040204020203" pitchFamily="34" charset="0"/>
              </a:defRPr>
            </a:lvl1pPr>
          </a:lstStyle>
          <a:p>
            <a:r>
              <a:rPr lang="en-US" sz="1000"/>
              <a:t>Testing and reporting session</a:t>
            </a:r>
          </a:p>
        </p:txBody>
      </p:sp>
      <p:sp>
        <p:nvSpPr>
          <p:cNvPr id="61" name="Freeform: Shape 60">
            <a:extLst>
              <a:ext uri="{FF2B5EF4-FFF2-40B4-BE49-F238E27FC236}">
                <a16:creationId xmlns:a16="http://schemas.microsoft.com/office/drawing/2014/main" id="{E65DC425-9919-410E-AA17-AD416FD87FD0}"/>
              </a:ext>
              <a:ext uri="{C183D7F6-B498-43B3-948B-1728B52AA6E4}">
                <adec:decorative xmlns:adec="http://schemas.microsoft.com/office/drawing/2017/decorative" val="1"/>
              </a:ext>
            </a:extLst>
          </p:cNvPr>
          <p:cNvSpPr/>
          <p:nvPr/>
        </p:nvSpPr>
        <p:spPr>
          <a:xfrm>
            <a:off x="4902806" y="1850524"/>
            <a:ext cx="2468880" cy="227365"/>
          </a:xfrm>
          <a:custGeom>
            <a:avLst/>
            <a:gdLst>
              <a:gd name="connsiteX0" fmla="*/ 0 w 2057400"/>
              <a:gd name="connsiteY0" fmla="*/ 0 h 228600"/>
              <a:gd name="connsiteX1" fmla="*/ 1975104 w 2057400"/>
              <a:gd name="connsiteY1" fmla="*/ 0 h 228600"/>
              <a:gd name="connsiteX2" fmla="*/ 2057400 w 2057400"/>
              <a:gd name="connsiteY2" fmla="*/ 114300 h 228600"/>
              <a:gd name="connsiteX3" fmla="*/ 1975104 w 2057400"/>
              <a:gd name="connsiteY3" fmla="*/ 228600 h 228600"/>
              <a:gd name="connsiteX4" fmla="*/ 0 w 2057400"/>
              <a:gd name="connsiteY4" fmla="*/ 2286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0" h="228600">
                <a:moveTo>
                  <a:pt x="0" y="0"/>
                </a:moveTo>
                <a:lnTo>
                  <a:pt x="1975104" y="0"/>
                </a:lnTo>
                <a:lnTo>
                  <a:pt x="2057400" y="114300"/>
                </a:lnTo>
                <a:lnTo>
                  <a:pt x="1975104" y="228600"/>
                </a:lnTo>
                <a:lnTo>
                  <a:pt x="0" y="228600"/>
                </a:lnTo>
                <a:close/>
              </a:path>
            </a:pathLst>
          </a:custGeom>
          <a:solidFill>
            <a:srgbClr val="0078D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5">
              <a:defRPr/>
            </a:pPr>
            <a:endParaRPr lang="en-US" sz="1765">
              <a:solidFill>
                <a:prstClr val="white"/>
              </a:solidFill>
              <a:latin typeface="Segoe UI" panose="020B0502040204020203" pitchFamily="34" charset="0"/>
            </a:endParaRPr>
          </a:p>
        </p:txBody>
      </p:sp>
      <p:sp>
        <p:nvSpPr>
          <p:cNvPr id="219" name="Oval 218">
            <a:extLst>
              <a:ext uri="{FF2B5EF4-FFF2-40B4-BE49-F238E27FC236}">
                <a16:creationId xmlns:a16="http://schemas.microsoft.com/office/drawing/2014/main" id="{093EA086-3D06-4558-87C8-5605215722B7}"/>
              </a:ext>
              <a:ext uri="{C183D7F6-B498-43B3-948B-1728B52AA6E4}">
                <adec:decorative xmlns:adec="http://schemas.microsoft.com/office/drawing/2017/decorative" val="1"/>
              </a:ext>
            </a:extLst>
          </p:cNvPr>
          <p:cNvSpPr/>
          <p:nvPr/>
        </p:nvSpPr>
        <p:spPr>
          <a:xfrm>
            <a:off x="5499435" y="1357797"/>
            <a:ext cx="1188720" cy="1188720"/>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5">
              <a:defRPr/>
            </a:pPr>
            <a:endParaRPr lang="en-US" sz="1000">
              <a:solidFill>
                <a:srgbClr val="0070C0"/>
              </a:solidFill>
              <a:latin typeface="Segoe UI Semibold" panose="020B0702040204020203" pitchFamily="34" charset="0"/>
              <a:cs typeface="Segoe UI Semibold" panose="020B0702040204020203" pitchFamily="34" charset="0"/>
            </a:endParaRPr>
          </a:p>
        </p:txBody>
      </p:sp>
      <p:sp>
        <p:nvSpPr>
          <p:cNvPr id="220" name="TextBox 219">
            <a:extLst>
              <a:ext uri="{FF2B5EF4-FFF2-40B4-BE49-F238E27FC236}">
                <a16:creationId xmlns:a16="http://schemas.microsoft.com/office/drawing/2014/main" id="{1B612235-7084-42EC-ADF6-62CE9BDA930A}"/>
              </a:ext>
              <a:ext uri="{C183D7F6-B498-43B3-948B-1728B52AA6E4}">
                <adec:decorative xmlns:adec="http://schemas.microsoft.com/office/drawing/2017/decorative" val="0"/>
              </a:ext>
            </a:extLst>
          </p:cNvPr>
          <p:cNvSpPr txBox="1"/>
          <p:nvPr/>
        </p:nvSpPr>
        <p:spPr>
          <a:xfrm>
            <a:off x="5718694" y="1864420"/>
            <a:ext cx="739167" cy="153888"/>
          </a:xfrm>
          <a:prstGeom prst="rect">
            <a:avLst/>
          </a:prstGeom>
          <a:noFill/>
        </p:spPr>
        <p:txBody>
          <a:bodyPr wrap="square" lIns="0" tIns="0" rIns="0" bIns="0" rtlCol="0">
            <a:spAutoFit/>
          </a:bodyPr>
          <a:lstStyle/>
          <a:p>
            <a:pPr algn="ctr" defTabSz="914145">
              <a:defRPr/>
            </a:pPr>
            <a:r>
              <a:rPr lang="en-US" sz="1000" b="1">
                <a:solidFill>
                  <a:srgbClr val="000000"/>
                </a:solidFill>
                <a:latin typeface="Segoe UI" panose="020B0502040204020203" pitchFamily="34" charset="0"/>
                <a:cs typeface="Segoe UI" panose="020B0502040204020203" pitchFamily="34" charset="0"/>
              </a:rPr>
              <a:t>PoC</a:t>
            </a:r>
          </a:p>
        </p:txBody>
      </p:sp>
      <p:sp>
        <p:nvSpPr>
          <p:cNvPr id="60" name="Freeform: Shape 59">
            <a:extLst>
              <a:ext uri="{FF2B5EF4-FFF2-40B4-BE49-F238E27FC236}">
                <a16:creationId xmlns:a16="http://schemas.microsoft.com/office/drawing/2014/main" id="{0538A272-5D1E-404D-B75A-35DD62277EBA}"/>
              </a:ext>
              <a:ext uri="{C183D7F6-B498-43B3-948B-1728B52AA6E4}">
                <adec:decorative xmlns:adec="http://schemas.microsoft.com/office/drawing/2017/decorative" val="1"/>
              </a:ext>
            </a:extLst>
          </p:cNvPr>
          <p:cNvSpPr/>
          <p:nvPr/>
        </p:nvSpPr>
        <p:spPr>
          <a:xfrm>
            <a:off x="2574432" y="1850524"/>
            <a:ext cx="2468880" cy="227365"/>
          </a:xfrm>
          <a:custGeom>
            <a:avLst/>
            <a:gdLst>
              <a:gd name="connsiteX0" fmla="*/ 0 w 2057400"/>
              <a:gd name="connsiteY0" fmla="*/ 0 h 228600"/>
              <a:gd name="connsiteX1" fmla="*/ 1975104 w 2057400"/>
              <a:gd name="connsiteY1" fmla="*/ 0 h 228600"/>
              <a:gd name="connsiteX2" fmla="*/ 2057400 w 2057400"/>
              <a:gd name="connsiteY2" fmla="*/ 114300 h 228600"/>
              <a:gd name="connsiteX3" fmla="*/ 1975104 w 2057400"/>
              <a:gd name="connsiteY3" fmla="*/ 228600 h 228600"/>
              <a:gd name="connsiteX4" fmla="*/ 0 w 2057400"/>
              <a:gd name="connsiteY4" fmla="*/ 2286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0" h="228600">
                <a:moveTo>
                  <a:pt x="0" y="0"/>
                </a:moveTo>
                <a:lnTo>
                  <a:pt x="1975104" y="0"/>
                </a:lnTo>
                <a:lnTo>
                  <a:pt x="2057400" y="114300"/>
                </a:lnTo>
                <a:lnTo>
                  <a:pt x="1975104" y="228600"/>
                </a:lnTo>
                <a:lnTo>
                  <a:pt x="0" y="228600"/>
                </a:lnTo>
                <a:close/>
              </a:path>
            </a:pathLst>
          </a:custGeom>
          <a:solidFill>
            <a:srgbClr val="0078D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5">
              <a:defRPr/>
            </a:pPr>
            <a:endParaRPr lang="en-US" sz="1765">
              <a:solidFill>
                <a:prstClr val="white"/>
              </a:solidFill>
              <a:latin typeface="Segoe UI" panose="020B0502040204020203" pitchFamily="34" charset="0"/>
            </a:endParaRPr>
          </a:p>
        </p:txBody>
      </p:sp>
      <p:sp>
        <p:nvSpPr>
          <p:cNvPr id="81" name="Oval 80">
            <a:extLst>
              <a:ext uri="{FF2B5EF4-FFF2-40B4-BE49-F238E27FC236}">
                <a16:creationId xmlns:a16="http://schemas.microsoft.com/office/drawing/2014/main" id="{29ADAC61-BEB6-4EF3-80F8-0BAB5FA60919}"/>
              </a:ext>
              <a:ext uri="{C183D7F6-B498-43B3-948B-1728B52AA6E4}">
                <adec:decorative xmlns:adec="http://schemas.microsoft.com/office/drawing/2017/decorative" val="1"/>
              </a:ext>
            </a:extLst>
          </p:cNvPr>
          <p:cNvSpPr/>
          <p:nvPr/>
        </p:nvSpPr>
        <p:spPr>
          <a:xfrm>
            <a:off x="3143407" y="1357797"/>
            <a:ext cx="1188720" cy="1188720"/>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5">
              <a:defRPr/>
            </a:pPr>
            <a:endParaRPr lang="en-US" sz="1000">
              <a:solidFill>
                <a:srgbClr val="0070C0"/>
              </a:solidFill>
              <a:latin typeface="Segoe UI Semibold" panose="020B0702040204020203" pitchFamily="34" charset="0"/>
              <a:cs typeface="Segoe UI Semibold" panose="020B0702040204020203" pitchFamily="34" charset="0"/>
            </a:endParaRPr>
          </a:p>
        </p:txBody>
      </p:sp>
      <p:sp>
        <p:nvSpPr>
          <p:cNvPr id="88" name="TextBox 87">
            <a:extLst>
              <a:ext uri="{FF2B5EF4-FFF2-40B4-BE49-F238E27FC236}">
                <a16:creationId xmlns:a16="http://schemas.microsoft.com/office/drawing/2014/main" id="{810ACCEE-F04D-4DDE-B389-852A8A0AA10F}"/>
              </a:ext>
              <a:ext uri="{C183D7F6-B498-43B3-948B-1728B52AA6E4}">
                <adec:decorative xmlns:adec="http://schemas.microsoft.com/office/drawing/2017/decorative" val="0"/>
              </a:ext>
            </a:extLst>
          </p:cNvPr>
          <p:cNvSpPr txBox="1"/>
          <p:nvPr/>
        </p:nvSpPr>
        <p:spPr>
          <a:xfrm>
            <a:off x="3293034" y="1733373"/>
            <a:ext cx="881446" cy="461665"/>
          </a:xfrm>
          <a:prstGeom prst="rect">
            <a:avLst/>
          </a:prstGeom>
          <a:noFill/>
        </p:spPr>
        <p:txBody>
          <a:bodyPr wrap="square" lIns="0" tIns="0" rIns="0" bIns="0" rtlCol="0">
            <a:spAutoFit/>
          </a:bodyPr>
          <a:lstStyle/>
          <a:p>
            <a:pPr algn="ctr" defTabSz="914145">
              <a:defRPr/>
            </a:pPr>
            <a:r>
              <a:rPr lang="en-US" sz="1000" b="1">
                <a:solidFill>
                  <a:srgbClr val="000000"/>
                </a:solidFill>
                <a:latin typeface="Segoe UI" panose="020B0502040204020203" pitchFamily="34" charset="0"/>
                <a:cs typeface="Segoe UI" panose="020B0502040204020203" pitchFamily="34" charset="0"/>
              </a:rPr>
              <a:t>L100 Workshop Delivery</a:t>
            </a:r>
          </a:p>
        </p:txBody>
      </p:sp>
      <p:sp>
        <p:nvSpPr>
          <p:cNvPr id="138" name="Freeform: Shape 137">
            <a:extLst>
              <a:ext uri="{FF2B5EF4-FFF2-40B4-BE49-F238E27FC236}">
                <a16:creationId xmlns:a16="http://schemas.microsoft.com/office/drawing/2014/main" id="{C4A34EEF-6FA9-4C9F-BC4D-EF514FC969BC}"/>
              </a:ext>
              <a:ext uri="{C183D7F6-B498-43B3-948B-1728B52AA6E4}">
                <adec:decorative xmlns:adec="http://schemas.microsoft.com/office/drawing/2017/decorative" val="1"/>
              </a:ext>
            </a:extLst>
          </p:cNvPr>
          <p:cNvSpPr/>
          <p:nvPr/>
        </p:nvSpPr>
        <p:spPr>
          <a:xfrm>
            <a:off x="246058" y="1850524"/>
            <a:ext cx="2468880" cy="227365"/>
          </a:xfrm>
          <a:custGeom>
            <a:avLst/>
            <a:gdLst>
              <a:gd name="connsiteX0" fmla="*/ 0 w 2057400"/>
              <a:gd name="connsiteY0" fmla="*/ 0 h 228600"/>
              <a:gd name="connsiteX1" fmla="*/ 1975104 w 2057400"/>
              <a:gd name="connsiteY1" fmla="*/ 0 h 228600"/>
              <a:gd name="connsiteX2" fmla="*/ 2057400 w 2057400"/>
              <a:gd name="connsiteY2" fmla="*/ 114300 h 228600"/>
              <a:gd name="connsiteX3" fmla="*/ 1975104 w 2057400"/>
              <a:gd name="connsiteY3" fmla="*/ 228600 h 228600"/>
              <a:gd name="connsiteX4" fmla="*/ 0 w 2057400"/>
              <a:gd name="connsiteY4" fmla="*/ 2286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0" h="228600">
                <a:moveTo>
                  <a:pt x="0" y="0"/>
                </a:moveTo>
                <a:lnTo>
                  <a:pt x="1975104" y="0"/>
                </a:lnTo>
                <a:lnTo>
                  <a:pt x="2057400" y="114300"/>
                </a:lnTo>
                <a:lnTo>
                  <a:pt x="1975104" y="228600"/>
                </a:lnTo>
                <a:lnTo>
                  <a:pt x="0" y="228600"/>
                </a:lnTo>
                <a:close/>
              </a:path>
            </a:pathLst>
          </a:custGeom>
          <a:solidFill>
            <a:srgbClr val="0078D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5">
              <a:defRPr/>
            </a:pPr>
            <a:endParaRPr lang="en-US" sz="1765">
              <a:solidFill>
                <a:prstClr val="white"/>
              </a:solidFill>
              <a:latin typeface="Segoe UI" panose="020B0502040204020203" pitchFamily="34" charset="0"/>
            </a:endParaRPr>
          </a:p>
        </p:txBody>
      </p:sp>
      <p:sp>
        <p:nvSpPr>
          <p:cNvPr id="37" name="Oval 36">
            <a:extLst>
              <a:ext uri="{FF2B5EF4-FFF2-40B4-BE49-F238E27FC236}">
                <a16:creationId xmlns:a16="http://schemas.microsoft.com/office/drawing/2014/main" id="{75DDEB6A-1851-40E3-833D-84EA85527666}"/>
              </a:ext>
              <a:ext uri="{C183D7F6-B498-43B3-948B-1728B52AA6E4}">
                <adec:decorative xmlns:adec="http://schemas.microsoft.com/office/drawing/2017/decorative" val="1"/>
              </a:ext>
            </a:extLst>
          </p:cNvPr>
          <p:cNvSpPr/>
          <p:nvPr/>
        </p:nvSpPr>
        <p:spPr>
          <a:xfrm>
            <a:off x="787379" y="1357797"/>
            <a:ext cx="1188720" cy="1188720"/>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5">
              <a:defRPr/>
            </a:pPr>
            <a:endParaRPr lang="en-US" sz="1000">
              <a:solidFill>
                <a:srgbClr val="0070C0"/>
              </a:solidFill>
              <a:latin typeface="Segoe UI Semibold" panose="020B0702040204020203" pitchFamily="34" charset="0"/>
              <a:cs typeface="Segoe UI Semibold" panose="020B0702040204020203" pitchFamily="34" charset="0"/>
            </a:endParaRPr>
          </a:p>
        </p:txBody>
      </p:sp>
      <p:sp>
        <p:nvSpPr>
          <p:cNvPr id="144" name="TextBox 143">
            <a:extLst>
              <a:ext uri="{FF2B5EF4-FFF2-40B4-BE49-F238E27FC236}">
                <a16:creationId xmlns:a16="http://schemas.microsoft.com/office/drawing/2014/main" id="{97F16404-3FAD-4C08-B844-66E41FC1ABE9}"/>
              </a:ext>
              <a:ext uri="{C183D7F6-B498-43B3-948B-1728B52AA6E4}">
                <adec:decorative xmlns:adec="http://schemas.microsoft.com/office/drawing/2017/decorative" val="0"/>
              </a:ext>
            </a:extLst>
          </p:cNvPr>
          <p:cNvSpPr txBox="1"/>
          <p:nvPr/>
        </p:nvSpPr>
        <p:spPr>
          <a:xfrm>
            <a:off x="804476" y="1811419"/>
            <a:ext cx="1161234" cy="307777"/>
          </a:xfrm>
          <a:prstGeom prst="rect">
            <a:avLst/>
          </a:prstGeom>
          <a:noFill/>
        </p:spPr>
        <p:txBody>
          <a:bodyPr wrap="square" lIns="0" tIns="0" rIns="0" bIns="0" rtlCol="0">
            <a:spAutoFit/>
          </a:bodyPr>
          <a:lstStyle/>
          <a:p>
            <a:pPr algn="ctr" defTabSz="914145">
              <a:defRPr/>
            </a:pPr>
            <a:r>
              <a:rPr lang="en-US" sz="1000" b="1">
                <a:solidFill>
                  <a:srgbClr val="282828"/>
                </a:solidFill>
                <a:latin typeface="Segoe UI" panose="020B0502040204020203" pitchFamily="34" charset="0"/>
                <a:cs typeface="Segoe UI" panose="020B0502040204020203" pitchFamily="34" charset="0"/>
              </a:rPr>
              <a:t>Pre-</a:t>
            </a:r>
          </a:p>
          <a:p>
            <a:pPr algn="ctr" defTabSz="914145">
              <a:defRPr/>
            </a:pPr>
            <a:r>
              <a:rPr lang="en-US" sz="1000" b="1">
                <a:solidFill>
                  <a:srgbClr val="282828"/>
                </a:solidFill>
                <a:latin typeface="Segoe UI" panose="020B0502040204020203" pitchFamily="34" charset="0"/>
                <a:cs typeface="Segoe UI" panose="020B0502040204020203" pitchFamily="34" charset="0"/>
              </a:rPr>
              <a:t>engagement</a:t>
            </a:r>
            <a:endParaRPr lang="en-US" sz="800" b="1">
              <a:solidFill>
                <a:srgbClr val="282828"/>
              </a:solidFill>
              <a:latin typeface="Segoe UI" panose="020B0502040204020203" pitchFamily="34" charset="0"/>
              <a:cs typeface="Segoe UI" panose="020B0502040204020203" pitchFamily="34" charset="0"/>
            </a:endParaRPr>
          </a:p>
        </p:txBody>
      </p:sp>
      <p:cxnSp>
        <p:nvCxnSpPr>
          <p:cNvPr id="15" name="Straight Connector 14">
            <a:extLst>
              <a:ext uri="{FF2B5EF4-FFF2-40B4-BE49-F238E27FC236}">
                <a16:creationId xmlns:a16="http://schemas.microsoft.com/office/drawing/2014/main" id="{B3175F1F-43CE-485B-87BB-C36BFAB9CCF5}"/>
              </a:ext>
            </a:extLst>
          </p:cNvPr>
          <p:cNvCxnSpPr>
            <a:cxnSpLocks/>
          </p:cNvCxnSpPr>
          <p:nvPr/>
        </p:nvCxnSpPr>
        <p:spPr>
          <a:xfrm>
            <a:off x="2619199" y="2242343"/>
            <a:ext cx="0" cy="356616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C86F209-AFAE-4754-BC41-2E5804445B67}"/>
              </a:ext>
            </a:extLst>
          </p:cNvPr>
          <p:cNvCxnSpPr>
            <a:cxnSpLocks/>
          </p:cNvCxnSpPr>
          <p:nvPr/>
        </p:nvCxnSpPr>
        <p:spPr>
          <a:xfrm>
            <a:off x="4936736" y="2242343"/>
            <a:ext cx="0" cy="356616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7DA68EB-F86A-4269-B911-C6683845840B}"/>
              </a:ext>
            </a:extLst>
          </p:cNvPr>
          <p:cNvCxnSpPr>
            <a:cxnSpLocks/>
          </p:cNvCxnSpPr>
          <p:nvPr/>
        </p:nvCxnSpPr>
        <p:spPr>
          <a:xfrm>
            <a:off x="7266934" y="2242343"/>
            <a:ext cx="0" cy="356616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773D2E-CCA5-42B7-8C20-0BEDC56CC235}"/>
              </a:ext>
            </a:extLst>
          </p:cNvPr>
          <p:cNvCxnSpPr>
            <a:cxnSpLocks/>
          </p:cNvCxnSpPr>
          <p:nvPr/>
        </p:nvCxnSpPr>
        <p:spPr>
          <a:xfrm>
            <a:off x="9613866" y="2242343"/>
            <a:ext cx="0" cy="356616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Right Brace 2">
            <a:extLst>
              <a:ext uri="{FF2B5EF4-FFF2-40B4-BE49-F238E27FC236}">
                <a16:creationId xmlns:a16="http://schemas.microsoft.com/office/drawing/2014/main" id="{D4FDDA3F-1459-DE18-3D1F-CB4C35BDBA13}"/>
              </a:ext>
            </a:extLst>
          </p:cNvPr>
          <p:cNvSpPr/>
          <p:nvPr/>
        </p:nvSpPr>
        <p:spPr>
          <a:xfrm rot="5400000">
            <a:off x="7053990" y="4557518"/>
            <a:ext cx="425887" cy="3256766"/>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a:extLst>
              <a:ext uri="{FF2B5EF4-FFF2-40B4-BE49-F238E27FC236}">
                <a16:creationId xmlns:a16="http://schemas.microsoft.com/office/drawing/2014/main" id="{FB9ECF8F-4EE8-17BF-2694-5B936F4C30F6}"/>
              </a:ext>
            </a:extLst>
          </p:cNvPr>
          <p:cNvSpPr txBox="1"/>
          <p:nvPr/>
        </p:nvSpPr>
        <p:spPr>
          <a:xfrm>
            <a:off x="6693902" y="6369667"/>
            <a:ext cx="1493471" cy="440890"/>
          </a:xfrm>
          <a:prstGeom prst="rect">
            <a:avLst/>
          </a:prstGeom>
          <a:noFill/>
        </p:spPr>
        <p:txBody>
          <a:bodyPr wrap="square" lIns="182880" tIns="146304" rIns="182880" bIns="146304" rtlCol="0">
            <a:spAutoFit/>
          </a:bodyPr>
          <a:lstStyle/>
          <a:p>
            <a:pPr>
              <a:lnSpc>
                <a:spcPct val="90000"/>
              </a:lnSpc>
              <a:spcAft>
                <a:spcPts val="600"/>
              </a:spcAft>
            </a:pPr>
            <a:r>
              <a:rPr lang="en-GB" sz="1050" dirty="0">
                <a:gradFill>
                  <a:gsLst>
                    <a:gs pos="2917">
                      <a:schemeClr val="tx1"/>
                    </a:gs>
                    <a:gs pos="30000">
                      <a:schemeClr val="tx1"/>
                    </a:gs>
                  </a:gsLst>
                  <a:lin ang="5400000" scaled="0"/>
                </a:gradFill>
              </a:rPr>
              <a:t>2 hours or less</a:t>
            </a:r>
          </a:p>
        </p:txBody>
      </p:sp>
    </p:spTree>
    <p:extLst>
      <p:ext uri="{BB962C8B-B14F-4D97-AF65-F5344CB8AC3E}">
        <p14:creationId xmlns:p14="http://schemas.microsoft.com/office/powerpoint/2010/main" val="435485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15" grpId="0"/>
      <p:bldP spid="71" grpId="0"/>
      <p:bldP spid="6" grpId="0"/>
      <p:bldP spid="51" grpId="0"/>
      <p:bldP spid="63" grpId="0" animBg="1"/>
      <p:bldP spid="62" grpId="0" animBg="1"/>
      <p:bldP spid="46" grpId="0" animBg="1"/>
      <p:bldP spid="49" grpId="0"/>
      <p:bldP spid="82" grpId="0" animBg="1"/>
      <p:bldP spid="32" grpId="0"/>
      <p:bldP spid="61" grpId="0" animBg="1"/>
      <p:bldP spid="219" grpId="0" animBg="1"/>
      <p:bldP spid="220" grpId="0"/>
      <p:bldP spid="60" grpId="0" animBg="1"/>
      <p:bldP spid="81" grpId="0" animBg="1"/>
      <p:bldP spid="88" grpId="0"/>
      <p:bldP spid="138" grpId="0" animBg="1"/>
      <p:bldP spid="37" grpId="0" animBg="1"/>
      <p:bldP spid="1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PoC | Timeline</a:t>
            </a:r>
          </a:p>
        </p:txBody>
      </p:sp>
      <p:cxnSp>
        <p:nvCxnSpPr>
          <p:cNvPr id="3" name="Gerade Verbindung mit Pfeil 2">
            <a:extLst>
              <a:ext uri="{FF2B5EF4-FFF2-40B4-BE49-F238E27FC236}">
                <a16:creationId xmlns:a16="http://schemas.microsoft.com/office/drawing/2014/main" id="{4B30A037-F077-4308-8410-62ECF711C75B}"/>
              </a:ext>
            </a:extLst>
          </p:cNvPr>
          <p:cNvCxnSpPr>
            <a:cxnSpLocks/>
            <a:stCxn id="5" idx="6"/>
          </p:cNvCxnSpPr>
          <p:nvPr/>
        </p:nvCxnSpPr>
        <p:spPr>
          <a:xfrm>
            <a:off x="592417" y="3339259"/>
            <a:ext cx="10689387" cy="32380"/>
          </a:xfrm>
          <a:prstGeom prst="straightConnector1">
            <a:avLst/>
          </a:prstGeom>
          <a:ln w="28575">
            <a:solidFill>
              <a:srgbClr val="0070C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1B20ED66-36AC-45D9-9F72-FFD9D48752C1}"/>
              </a:ext>
            </a:extLst>
          </p:cNvPr>
          <p:cNvSpPr/>
          <p:nvPr/>
        </p:nvSpPr>
        <p:spPr bwMode="auto">
          <a:xfrm>
            <a:off x="280507" y="3183304"/>
            <a:ext cx="311910" cy="31191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41" name="Ellipse 40">
            <a:extLst>
              <a:ext uri="{FF2B5EF4-FFF2-40B4-BE49-F238E27FC236}">
                <a16:creationId xmlns:a16="http://schemas.microsoft.com/office/drawing/2014/main" id="{3CDDF166-D332-4498-A621-FE2D7B1794EE}"/>
              </a:ext>
            </a:extLst>
          </p:cNvPr>
          <p:cNvSpPr/>
          <p:nvPr/>
        </p:nvSpPr>
        <p:spPr bwMode="auto">
          <a:xfrm>
            <a:off x="2578300" y="3258720"/>
            <a:ext cx="170406" cy="17725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56" name="Ellipse 55">
            <a:extLst>
              <a:ext uri="{FF2B5EF4-FFF2-40B4-BE49-F238E27FC236}">
                <a16:creationId xmlns:a16="http://schemas.microsoft.com/office/drawing/2014/main" id="{420E3C56-AC0F-4891-BAE8-9792BBEA8AA0}"/>
              </a:ext>
            </a:extLst>
          </p:cNvPr>
          <p:cNvSpPr/>
          <p:nvPr/>
        </p:nvSpPr>
        <p:spPr bwMode="auto">
          <a:xfrm>
            <a:off x="4255313" y="3260560"/>
            <a:ext cx="170406" cy="17725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57" name="Ellipse 56">
            <a:extLst>
              <a:ext uri="{FF2B5EF4-FFF2-40B4-BE49-F238E27FC236}">
                <a16:creationId xmlns:a16="http://schemas.microsoft.com/office/drawing/2014/main" id="{74109EA4-3DAE-45FE-AB6B-EAEF0034F638}"/>
              </a:ext>
            </a:extLst>
          </p:cNvPr>
          <p:cNvSpPr/>
          <p:nvPr/>
        </p:nvSpPr>
        <p:spPr bwMode="auto">
          <a:xfrm>
            <a:off x="6054693" y="3258719"/>
            <a:ext cx="170406" cy="17725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Ellipse 33">
            <a:extLst>
              <a:ext uri="{FF2B5EF4-FFF2-40B4-BE49-F238E27FC236}">
                <a16:creationId xmlns:a16="http://schemas.microsoft.com/office/drawing/2014/main" id="{F6C9EEC7-6933-C1C3-7B91-162887D55F59}"/>
              </a:ext>
            </a:extLst>
          </p:cNvPr>
          <p:cNvSpPr/>
          <p:nvPr/>
        </p:nvSpPr>
        <p:spPr bwMode="auto">
          <a:xfrm>
            <a:off x="1084632" y="3244645"/>
            <a:ext cx="170406" cy="17725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Box 23">
            <a:extLst>
              <a:ext uri="{FF2B5EF4-FFF2-40B4-BE49-F238E27FC236}">
                <a16:creationId xmlns:a16="http://schemas.microsoft.com/office/drawing/2014/main" id="{49FCA430-6DC7-6128-0036-90795D7ECBD5}"/>
              </a:ext>
            </a:extLst>
          </p:cNvPr>
          <p:cNvSpPr txBox="1"/>
          <p:nvPr/>
        </p:nvSpPr>
        <p:spPr>
          <a:xfrm>
            <a:off x="2831294" y="3415284"/>
            <a:ext cx="1343589" cy="338554"/>
          </a:xfrm>
          <a:prstGeom prst="rect">
            <a:avLst/>
          </a:prstGeom>
          <a:noFill/>
        </p:spPr>
        <p:txBody>
          <a:bodyPr wrap="square" lIns="91440" tIns="45720" rIns="91440" bIns="45720" rtlCol="0" anchor="t">
            <a:spAutoFit/>
          </a:bodyPr>
          <a:lstStyle/>
          <a:p>
            <a:pPr algn="ctr"/>
            <a:r>
              <a:rPr lang="en-US" sz="1600" dirty="0">
                <a:cs typeface="Segoe UI"/>
              </a:rPr>
              <a:t>~10-20 min</a:t>
            </a:r>
            <a:endParaRPr lang="en-US" sz="1600" dirty="0"/>
          </a:p>
        </p:txBody>
      </p:sp>
      <p:sp>
        <p:nvSpPr>
          <p:cNvPr id="7" name="TextBox 12">
            <a:extLst>
              <a:ext uri="{FF2B5EF4-FFF2-40B4-BE49-F238E27FC236}">
                <a16:creationId xmlns:a16="http://schemas.microsoft.com/office/drawing/2014/main" id="{E5D7D2F3-BA56-E89C-3E49-051B30998414}"/>
              </a:ext>
            </a:extLst>
          </p:cNvPr>
          <p:cNvSpPr txBox="1"/>
          <p:nvPr/>
        </p:nvSpPr>
        <p:spPr>
          <a:xfrm>
            <a:off x="999533" y="2751786"/>
            <a:ext cx="1660134" cy="338554"/>
          </a:xfrm>
          <a:prstGeom prst="rect">
            <a:avLst/>
          </a:prstGeom>
          <a:noFill/>
        </p:spPr>
        <p:txBody>
          <a:bodyPr wrap="none" lIns="91440" tIns="45720" rIns="91440" bIns="45720" rtlCol="0" anchor="t">
            <a:spAutoFit/>
          </a:bodyPr>
          <a:lstStyle/>
          <a:p>
            <a:pPr algn="ctr"/>
            <a:r>
              <a:rPr lang="en-US" sz="1600" b="1"/>
              <a:t>1. Prerequisites</a:t>
            </a:r>
            <a:endParaRPr lang="en-US">
              <a:cs typeface="Segoe UI"/>
            </a:endParaRPr>
          </a:p>
        </p:txBody>
      </p:sp>
      <p:sp>
        <p:nvSpPr>
          <p:cNvPr id="8" name="TextBox 23">
            <a:extLst>
              <a:ext uri="{FF2B5EF4-FFF2-40B4-BE49-F238E27FC236}">
                <a16:creationId xmlns:a16="http://schemas.microsoft.com/office/drawing/2014/main" id="{D69F2A33-C1D5-9570-69FB-B081E1F0DBE2}"/>
              </a:ext>
            </a:extLst>
          </p:cNvPr>
          <p:cNvSpPr txBox="1"/>
          <p:nvPr/>
        </p:nvSpPr>
        <p:spPr>
          <a:xfrm>
            <a:off x="4495522" y="3415285"/>
            <a:ext cx="1238490" cy="338554"/>
          </a:xfrm>
          <a:prstGeom prst="rect">
            <a:avLst/>
          </a:prstGeom>
          <a:noFill/>
        </p:spPr>
        <p:txBody>
          <a:bodyPr wrap="square" lIns="91440" tIns="45720" rIns="91440" bIns="45720" rtlCol="0" anchor="t">
            <a:spAutoFit/>
          </a:bodyPr>
          <a:lstStyle/>
          <a:p>
            <a:pPr algn="ctr"/>
            <a:r>
              <a:rPr lang="en-US" sz="1600" dirty="0"/>
              <a:t>~1 hour</a:t>
            </a:r>
            <a:endParaRPr lang="en-US" dirty="0"/>
          </a:p>
        </p:txBody>
      </p:sp>
      <p:sp>
        <p:nvSpPr>
          <p:cNvPr id="9" name="TextBox 12">
            <a:extLst>
              <a:ext uri="{FF2B5EF4-FFF2-40B4-BE49-F238E27FC236}">
                <a16:creationId xmlns:a16="http://schemas.microsoft.com/office/drawing/2014/main" id="{D3E65AC3-116B-4AB7-715D-68E815936089}"/>
              </a:ext>
            </a:extLst>
          </p:cNvPr>
          <p:cNvSpPr txBox="1"/>
          <p:nvPr/>
        </p:nvSpPr>
        <p:spPr>
          <a:xfrm>
            <a:off x="2701541" y="2748116"/>
            <a:ext cx="1593040" cy="584775"/>
          </a:xfrm>
          <a:prstGeom prst="rect">
            <a:avLst/>
          </a:prstGeom>
          <a:noFill/>
        </p:spPr>
        <p:txBody>
          <a:bodyPr wrap="square" lIns="91440" tIns="45720" rIns="91440" bIns="45720" rtlCol="0" anchor="t">
            <a:spAutoFit/>
          </a:bodyPr>
          <a:lstStyle/>
          <a:p>
            <a:pPr algn="ctr"/>
            <a:r>
              <a:rPr lang="en-US" sz="1600" b="1"/>
              <a:t>2. Initial </a:t>
            </a:r>
          </a:p>
          <a:p>
            <a:pPr algn="ctr"/>
            <a:r>
              <a:rPr lang="en-US" sz="1600" b="1">
                <a:cs typeface="Segoe UI"/>
              </a:rPr>
              <a:t>Configuration</a:t>
            </a:r>
          </a:p>
        </p:txBody>
      </p:sp>
      <p:sp>
        <p:nvSpPr>
          <p:cNvPr id="11" name="TextBox 12">
            <a:extLst>
              <a:ext uri="{FF2B5EF4-FFF2-40B4-BE49-F238E27FC236}">
                <a16:creationId xmlns:a16="http://schemas.microsoft.com/office/drawing/2014/main" id="{42C618EA-49EE-D3D1-403E-6BD69C114A79}"/>
              </a:ext>
            </a:extLst>
          </p:cNvPr>
          <p:cNvSpPr txBox="1"/>
          <p:nvPr/>
        </p:nvSpPr>
        <p:spPr>
          <a:xfrm>
            <a:off x="4304748" y="2749996"/>
            <a:ext cx="1924133" cy="584775"/>
          </a:xfrm>
          <a:prstGeom prst="rect">
            <a:avLst/>
          </a:prstGeom>
          <a:noFill/>
        </p:spPr>
        <p:txBody>
          <a:bodyPr wrap="square" lIns="91440" tIns="45720" rIns="91440" bIns="45720" rtlCol="0" anchor="t">
            <a:spAutoFit/>
          </a:bodyPr>
          <a:lstStyle/>
          <a:p>
            <a:pPr algn="ctr"/>
            <a:r>
              <a:rPr lang="en-US" sz="1600" b="1"/>
              <a:t>3. Configure Issuer and Verifier</a:t>
            </a:r>
            <a:endParaRPr lang="en-US" sz="1600" b="1">
              <a:cs typeface="Segoe UI"/>
            </a:endParaRPr>
          </a:p>
        </p:txBody>
      </p:sp>
      <p:sp>
        <p:nvSpPr>
          <p:cNvPr id="12" name="Ellipse 4">
            <a:extLst>
              <a:ext uri="{FF2B5EF4-FFF2-40B4-BE49-F238E27FC236}">
                <a16:creationId xmlns:a16="http://schemas.microsoft.com/office/drawing/2014/main" id="{20FCFACD-063E-7E9D-AFFF-32B1FCEDBF0A}"/>
              </a:ext>
            </a:extLst>
          </p:cNvPr>
          <p:cNvSpPr/>
          <p:nvPr/>
        </p:nvSpPr>
        <p:spPr bwMode="auto">
          <a:xfrm>
            <a:off x="11357658" y="3176935"/>
            <a:ext cx="311910" cy="31191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TextBox 23">
            <a:extLst>
              <a:ext uri="{FF2B5EF4-FFF2-40B4-BE49-F238E27FC236}">
                <a16:creationId xmlns:a16="http://schemas.microsoft.com/office/drawing/2014/main" id="{BDAC01A0-98FE-5170-1060-1966ED53EFC0}"/>
              </a:ext>
            </a:extLst>
          </p:cNvPr>
          <p:cNvSpPr txBox="1"/>
          <p:nvPr/>
        </p:nvSpPr>
        <p:spPr>
          <a:xfrm>
            <a:off x="8096496" y="3439024"/>
            <a:ext cx="862439" cy="338554"/>
          </a:xfrm>
          <a:prstGeom prst="rect">
            <a:avLst/>
          </a:prstGeom>
          <a:noFill/>
        </p:spPr>
        <p:txBody>
          <a:bodyPr wrap="square" lIns="91440" tIns="45720" rIns="91440" bIns="45720" rtlCol="0" anchor="t">
            <a:spAutoFit/>
          </a:bodyPr>
          <a:lstStyle/>
          <a:p>
            <a:pPr algn="ctr"/>
            <a:r>
              <a:rPr lang="en-US" sz="1600"/>
              <a:t>30 min</a:t>
            </a:r>
            <a:endParaRPr lang="en-US"/>
          </a:p>
        </p:txBody>
      </p:sp>
      <p:sp>
        <p:nvSpPr>
          <p:cNvPr id="15" name="TextBox 12">
            <a:extLst>
              <a:ext uri="{FF2B5EF4-FFF2-40B4-BE49-F238E27FC236}">
                <a16:creationId xmlns:a16="http://schemas.microsoft.com/office/drawing/2014/main" id="{CD503A2E-C0AC-317E-6DCC-8F5F6967C218}"/>
              </a:ext>
            </a:extLst>
          </p:cNvPr>
          <p:cNvSpPr txBox="1"/>
          <p:nvPr/>
        </p:nvSpPr>
        <p:spPr>
          <a:xfrm>
            <a:off x="7727994" y="2752012"/>
            <a:ext cx="1599444" cy="584775"/>
          </a:xfrm>
          <a:prstGeom prst="rect">
            <a:avLst/>
          </a:prstGeom>
          <a:noFill/>
        </p:spPr>
        <p:txBody>
          <a:bodyPr wrap="square" lIns="91440" tIns="45720" rIns="91440" bIns="45720" rtlCol="0" anchor="t">
            <a:spAutoFit/>
          </a:bodyPr>
          <a:lstStyle/>
          <a:p>
            <a:pPr algn="ctr"/>
            <a:r>
              <a:rPr lang="en-US" sz="1600" b="1"/>
              <a:t>5. Test Verification</a:t>
            </a:r>
          </a:p>
        </p:txBody>
      </p:sp>
      <p:sp>
        <p:nvSpPr>
          <p:cNvPr id="21" name="Left Brace 20">
            <a:extLst>
              <a:ext uri="{FF2B5EF4-FFF2-40B4-BE49-F238E27FC236}">
                <a16:creationId xmlns:a16="http://schemas.microsoft.com/office/drawing/2014/main" id="{2D170D06-CCC8-8842-E7F8-5E583411766D}"/>
              </a:ext>
            </a:extLst>
          </p:cNvPr>
          <p:cNvSpPr/>
          <p:nvPr/>
        </p:nvSpPr>
        <p:spPr>
          <a:xfrm rot="5400000" flipH="1">
            <a:off x="5561484" y="-1241494"/>
            <a:ext cx="761882" cy="10491074"/>
          </a:xfrm>
          <a:prstGeom prst="lef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 name="TextBox 23">
            <a:extLst>
              <a:ext uri="{FF2B5EF4-FFF2-40B4-BE49-F238E27FC236}">
                <a16:creationId xmlns:a16="http://schemas.microsoft.com/office/drawing/2014/main" id="{B179D78A-7905-1B77-4B26-73CD435D1312}"/>
              </a:ext>
            </a:extLst>
          </p:cNvPr>
          <p:cNvSpPr txBox="1"/>
          <p:nvPr/>
        </p:nvSpPr>
        <p:spPr>
          <a:xfrm>
            <a:off x="5054922" y="4443352"/>
            <a:ext cx="1852174" cy="338554"/>
          </a:xfrm>
          <a:prstGeom prst="rect">
            <a:avLst/>
          </a:prstGeom>
          <a:noFill/>
        </p:spPr>
        <p:txBody>
          <a:bodyPr wrap="square" lIns="91440" tIns="45720" rIns="91440" bIns="45720" rtlCol="0" anchor="t">
            <a:spAutoFit/>
          </a:bodyPr>
          <a:lstStyle/>
          <a:p>
            <a:pPr algn="ctr"/>
            <a:r>
              <a:rPr lang="en-US" sz="1600" dirty="0"/>
              <a:t>2 hours or less</a:t>
            </a:r>
          </a:p>
        </p:txBody>
      </p:sp>
      <p:sp>
        <p:nvSpPr>
          <p:cNvPr id="42" name="Ellipse 56">
            <a:extLst>
              <a:ext uri="{FF2B5EF4-FFF2-40B4-BE49-F238E27FC236}">
                <a16:creationId xmlns:a16="http://schemas.microsoft.com/office/drawing/2014/main" id="{948C21DD-2A22-F6C7-C430-8344D0628537}"/>
              </a:ext>
            </a:extLst>
          </p:cNvPr>
          <p:cNvSpPr/>
          <p:nvPr/>
        </p:nvSpPr>
        <p:spPr bwMode="auto">
          <a:xfrm>
            <a:off x="7607630" y="3249072"/>
            <a:ext cx="170406" cy="17725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43" name="TextBox 12">
            <a:extLst>
              <a:ext uri="{FF2B5EF4-FFF2-40B4-BE49-F238E27FC236}">
                <a16:creationId xmlns:a16="http://schemas.microsoft.com/office/drawing/2014/main" id="{E388BB7E-B2C7-41CA-637A-98CEA3247CBF}"/>
              </a:ext>
            </a:extLst>
          </p:cNvPr>
          <p:cNvSpPr txBox="1"/>
          <p:nvPr/>
        </p:nvSpPr>
        <p:spPr>
          <a:xfrm>
            <a:off x="6096781" y="2748115"/>
            <a:ext cx="1593040" cy="584775"/>
          </a:xfrm>
          <a:prstGeom prst="rect">
            <a:avLst/>
          </a:prstGeom>
          <a:noFill/>
        </p:spPr>
        <p:txBody>
          <a:bodyPr wrap="square" lIns="91440" tIns="45720" rIns="91440" bIns="45720" rtlCol="0" anchor="t">
            <a:spAutoFit/>
          </a:bodyPr>
          <a:lstStyle/>
          <a:p>
            <a:pPr algn="ctr"/>
            <a:r>
              <a:rPr lang="en-US" sz="1600" b="1"/>
              <a:t>4. Test issuance</a:t>
            </a:r>
            <a:endParaRPr lang="en-US"/>
          </a:p>
        </p:txBody>
      </p:sp>
      <p:sp>
        <p:nvSpPr>
          <p:cNvPr id="45" name="TextBox 23">
            <a:extLst>
              <a:ext uri="{FF2B5EF4-FFF2-40B4-BE49-F238E27FC236}">
                <a16:creationId xmlns:a16="http://schemas.microsoft.com/office/drawing/2014/main" id="{BCD5E6A7-2C3A-8797-D7D4-A9C4AFE2E808}"/>
              </a:ext>
            </a:extLst>
          </p:cNvPr>
          <p:cNvSpPr txBox="1"/>
          <p:nvPr/>
        </p:nvSpPr>
        <p:spPr>
          <a:xfrm>
            <a:off x="1996090" y="4784955"/>
            <a:ext cx="4099910" cy="1569660"/>
          </a:xfrm>
          <a:prstGeom prst="rect">
            <a:avLst/>
          </a:prstGeom>
          <a:noFill/>
        </p:spPr>
        <p:txBody>
          <a:bodyPr wrap="square" lIns="91440" tIns="45720" rIns="91440" bIns="45720" rtlCol="0" anchor="t">
            <a:spAutoFit/>
          </a:bodyPr>
          <a:lstStyle/>
          <a:p>
            <a:pPr marL="285750" indent="-285750">
              <a:buFont typeface="Wingdings"/>
              <a:buChar char="ü"/>
            </a:pPr>
            <a:r>
              <a:rPr lang="en-US" sz="1200" dirty="0">
                <a:cs typeface="Segoe UI"/>
              </a:rPr>
              <a:t>Entra ID tenant with custom domain for Quick setup </a:t>
            </a:r>
            <a:r>
              <a:rPr lang="en-US" sz="1200" b="1" dirty="0">
                <a:cs typeface="Segoe UI"/>
              </a:rPr>
              <a:t>(preferred)</a:t>
            </a:r>
          </a:p>
          <a:p>
            <a:pPr marL="285750" indent="-285750">
              <a:buFont typeface="Wingdings"/>
              <a:buChar char="ü"/>
            </a:pPr>
            <a:r>
              <a:rPr lang="en-US" sz="1200" dirty="0">
                <a:cs typeface="Segoe UI"/>
              </a:rPr>
              <a:t>Entra ID tenant and other perquisites for Advanced setup </a:t>
            </a:r>
          </a:p>
          <a:p>
            <a:pPr marL="742950" lvl="1" indent="-285750">
              <a:buFont typeface="Wingdings"/>
              <a:buChar char="ü"/>
            </a:pPr>
            <a:r>
              <a:rPr lang="en-US" sz="1200" dirty="0">
                <a:cs typeface="Segoe UI"/>
              </a:rPr>
              <a:t>Azure subscription for </a:t>
            </a:r>
            <a:r>
              <a:rPr lang="en-US" sz="1200" dirty="0" err="1">
                <a:cs typeface="Segoe UI"/>
              </a:rPr>
              <a:t>Appservice</a:t>
            </a:r>
            <a:r>
              <a:rPr lang="en-US" sz="1200" dirty="0">
                <a:cs typeface="Segoe UI"/>
              </a:rPr>
              <a:t> </a:t>
            </a:r>
          </a:p>
          <a:p>
            <a:pPr marL="742950" lvl="1" indent="-285750">
              <a:buFont typeface="Wingdings"/>
              <a:buChar char="ü"/>
            </a:pPr>
            <a:r>
              <a:rPr lang="en-US" sz="1200" dirty="0">
                <a:cs typeface="Segoe UI"/>
              </a:rPr>
              <a:t>Admin roles for Entra Verified ID, </a:t>
            </a:r>
            <a:r>
              <a:rPr lang="en-US" sz="1200" dirty="0" err="1">
                <a:cs typeface="Segoe UI"/>
              </a:rPr>
              <a:t>KeyVault</a:t>
            </a:r>
            <a:r>
              <a:rPr lang="en-US" sz="1200" dirty="0">
                <a:cs typeface="Segoe UI"/>
              </a:rPr>
              <a:t> and </a:t>
            </a:r>
            <a:r>
              <a:rPr lang="en-US" sz="1200" dirty="0" err="1">
                <a:cs typeface="Segoe UI"/>
              </a:rPr>
              <a:t>Appservice</a:t>
            </a:r>
            <a:r>
              <a:rPr lang="en-US" sz="1200" dirty="0">
                <a:cs typeface="Segoe UI"/>
              </a:rPr>
              <a:t> deployment</a:t>
            </a:r>
          </a:p>
          <a:p>
            <a:endParaRPr lang="en-US" sz="1200" dirty="0">
              <a:cs typeface="Segoe UI"/>
            </a:endParaRPr>
          </a:p>
        </p:txBody>
      </p:sp>
      <p:sp>
        <p:nvSpPr>
          <p:cNvPr id="47" name="Ellipse 56">
            <a:extLst>
              <a:ext uri="{FF2B5EF4-FFF2-40B4-BE49-F238E27FC236}">
                <a16:creationId xmlns:a16="http://schemas.microsoft.com/office/drawing/2014/main" id="{6A4202DF-425E-833A-5753-2EFF0DFC9B09}"/>
              </a:ext>
            </a:extLst>
          </p:cNvPr>
          <p:cNvSpPr/>
          <p:nvPr/>
        </p:nvSpPr>
        <p:spPr bwMode="auto">
          <a:xfrm>
            <a:off x="9189503" y="3258717"/>
            <a:ext cx="170406" cy="17725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cxnSp>
        <p:nvCxnSpPr>
          <p:cNvPr id="49" name="Straight Arrow Connector 48">
            <a:extLst>
              <a:ext uri="{FF2B5EF4-FFF2-40B4-BE49-F238E27FC236}">
                <a16:creationId xmlns:a16="http://schemas.microsoft.com/office/drawing/2014/main" id="{A306FB01-4B6D-4841-2229-C3AE3C170F9D}"/>
              </a:ext>
            </a:extLst>
          </p:cNvPr>
          <p:cNvCxnSpPr/>
          <p:nvPr/>
        </p:nvCxnSpPr>
        <p:spPr>
          <a:xfrm>
            <a:off x="2831939" y="3772382"/>
            <a:ext cx="7716" cy="962626"/>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 name="TextBox 23">
            <a:extLst>
              <a:ext uri="{FF2B5EF4-FFF2-40B4-BE49-F238E27FC236}">
                <a16:creationId xmlns:a16="http://schemas.microsoft.com/office/drawing/2014/main" id="{B765A91F-DBFA-8411-A872-BA4738267AEE}"/>
              </a:ext>
            </a:extLst>
          </p:cNvPr>
          <p:cNvSpPr txBox="1"/>
          <p:nvPr/>
        </p:nvSpPr>
        <p:spPr>
          <a:xfrm>
            <a:off x="6537367" y="3448550"/>
            <a:ext cx="1031056" cy="338554"/>
          </a:xfrm>
          <a:prstGeom prst="rect">
            <a:avLst/>
          </a:prstGeom>
          <a:noFill/>
        </p:spPr>
        <p:txBody>
          <a:bodyPr wrap="square" lIns="91440" tIns="45720" rIns="91440" bIns="45720" rtlCol="0" anchor="t">
            <a:spAutoFit/>
          </a:bodyPr>
          <a:lstStyle/>
          <a:p>
            <a:pPr algn="ctr"/>
            <a:r>
              <a:rPr lang="en-US" sz="1600" dirty="0">
                <a:cs typeface="Segoe UI"/>
              </a:rPr>
              <a:t>~10min</a:t>
            </a:r>
            <a:endParaRPr lang="en-US" sz="1600" dirty="0"/>
          </a:p>
        </p:txBody>
      </p:sp>
    </p:spTree>
    <p:extLst>
      <p:ext uri="{BB962C8B-B14F-4D97-AF65-F5344CB8AC3E}">
        <p14:creationId xmlns:p14="http://schemas.microsoft.com/office/powerpoint/2010/main" val="932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2.xml><?xml version="1.0" encoding="utf-8"?>
<a:theme xmlns:a="http://schemas.openxmlformats.org/drawingml/2006/main" name="Dynamics 365">
  <a:themeElements>
    <a:clrScheme name="Custom 2">
      <a:dk1>
        <a:srgbClr val="3C3C41"/>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65B3B778-14F5-8246-A9D9-04A8D8071A60}" vid="{C9E98E11-734C-F14F-ADE3-6075149E5497}"/>
    </a:ext>
  </a:extLst>
</a:theme>
</file>

<file path=ppt/theme/theme3.xml><?xml version="1.0" encoding="utf-8"?>
<a:theme xmlns:a="http://schemas.openxmlformats.org/drawingml/2006/main" name="1_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solidFill>
              <a:schemeClr val="bg1"/>
            </a:solidFill>
          </a:defRPr>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4.xml><?xml version="1.0" encoding="utf-8"?>
<a:theme xmlns:a="http://schemas.openxmlformats.org/drawingml/2006/main" name="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PowerPoint_template" id="{2808A0AE-62AF-434E-8295-AB8B3777756A}" vid="{8271B66B-2878-42B0-A1C1-48433E2627A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themeOverride>
</file>

<file path=ppt/theme/themeOverride2.xml><?xml version="1.0" encoding="utf-8"?>
<a:themeOverride xmlns:a="http://schemas.openxmlformats.org/drawingml/2006/main">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themeOverride>
</file>

<file path=ppt/theme/themeOverride3.xml><?xml version="1.0" encoding="utf-8"?>
<a:themeOverride xmlns:a="http://schemas.openxmlformats.org/drawingml/2006/main">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EF9C21C430D548ACAA5AECBE799413" ma:contentTypeVersion="21" ma:contentTypeDescription="Create a new document." ma:contentTypeScope="" ma:versionID="1cc72bd7de7e66c714ce75882a9547a6">
  <xsd:schema xmlns:xsd="http://www.w3.org/2001/XMLSchema" xmlns:xs="http://www.w3.org/2001/XMLSchema" xmlns:p="http://schemas.microsoft.com/office/2006/metadata/properties" xmlns:ns1="http://schemas.microsoft.com/sharepoint/v3" xmlns:ns2="ef165975-059a-4da8-b03c-6973d8c94290" xmlns:ns3="4de4d81b-3cd5-431a-bde4-c45f713fae35" xmlns:ns4="230e9df3-be65-4c73-a93b-d1236ebd677e" targetNamespace="http://schemas.microsoft.com/office/2006/metadata/properties" ma:root="true" ma:fieldsID="82191858c0422f1ad8a28a27f98337e3" ns1:_="" ns2:_="" ns3:_="" ns4:_="">
    <xsd:import namespace="http://schemas.microsoft.com/sharepoint/v3"/>
    <xsd:import namespace="ef165975-059a-4da8-b03c-6973d8c94290"/>
    <xsd:import namespace="4de4d81b-3cd5-431a-bde4-c45f713fae35"/>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ImageTagsTaxHTField" minOccurs="0"/>
                <xsd:element ref="ns4:TaxCatchAll"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SearchProperties" minOccurs="0"/>
                <xsd:element ref="ns2:MediaServiceDocTag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165975-059a-4da8-b03c-6973d8c942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false">
      <xsd:simpleType>
        <xsd:restriction base="dms:Note"/>
      </xsd:simpleType>
    </xsd:element>
    <xsd:element name="MediaServiceFastMetadata" ma:index="9" nillable="true" ma:displayName="MediaServiceFastMetadata" ma:hidden="true" ma:internalName="MediaServiceFastMetadata" ma:readOnly="false">
      <xsd:simpleType>
        <xsd:restriction base="dms:Note"/>
      </xsd:simpleType>
    </xsd:element>
    <xsd:element name="MediaServiceAutoKeyPoints" ma:index="10" nillable="true" ma:displayName="MediaServiceAutoKeyPoints" ma:hidden="true" ma:internalName="MediaServiceAutoKeyPoints" ma:readOnly="false">
      <xsd:simpleType>
        <xsd:restriction base="dms:Note"/>
      </xsd:simpleType>
    </xsd:element>
    <xsd:element name="MediaServiceKeyPoints" ma:index="11" nillable="true" ma:displayName="KeyPoints" ma:internalName="MediaServiceKeyPoints" ma:readOnly="false">
      <xsd:simpleType>
        <xsd:restriction base="dms:Note">
          <xsd:maxLength value="255"/>
        </xsd:restriction>
      </xsd:simpleType>
    </xsd:element>
    <xsd:element name="ImageTagsTaxHTField" ma:index="17"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DocTags" ma:index="25" nillable="true" ma:displayName="MediaServiceDocTags" ma:hidden="true" ma:internalName="MediaServiceDocTag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e4d81b-3cd5-431a-bde4-c45f713fae3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421a9f0-ce15-417c-9416-5dbdf52361fb}" ma:internalName="TaxCatchAll" ma:showField="CatchAllData" ma:web="4de4d81b-3cd5-431a-bde4-c45f713fae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Metadata xmlns="ef165975-059a-4da8-b03c-6973d8c94290" xsi:nil="true"/>
    <MediaServiceKeyPoints xmlns="ef165975-059a-4da8-b03c-6973d8c94290" xsi:nil="true"/>
    <_ip_UnifiedCompliancePolicyUIAction xmlns="http://schemas.microsoft.com/sharepoint/v3" xsi:nil="true"/>
    <ImageTagsTaxHTField xmlns="ef165975-059a-4da8-b03c-6973d8c94290">
      <Terms xmlns="http://schemas.microsoft.com/office/infopath/2007/PartnerControls"/>
    </ImageTagsTaxHTField>
    <_ip_UnifiedCompliancePolicyProperties xmlns="http://schemas.microsoft.com/sharepoint/v3" xsi:nil="true"/>
    <MediaServiceAutoKeyPoints xmlns="ef165975-059a-4da8-b03c-6973d8c94290" xsi:nil="true"/>
    <MediaServiceFastMetadata xmlns="ef165975-059a-4da8-b03c-6973d8c94290" xsi:nil="true"/>
    <TaxCatchAll xmlns="230e9df3-be65-4c73-a93b-d1236ebd67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A1F875-1FB4-4FDE-ADE0-EF1B609B22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f165975-059a-4da8-b03c-6973d8c94290"/>
    <ds:schemaRef ds:uri="4de4d81b-3cd5-431a-bde4-c45f713fae3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6E1255-9846-4E7D-BE17-2FE2FF69DEA3}">
  <ds:schemaRefs>
    <ds:schemaRef ds:uri="http://purl.org/dc/elements/1.1/"/>
    <ds:schemaRef ds:uri="230e9df3-be65-4c73-a93b-d1236ebd677e"/>
    <ds:schemaRef ds:uri="http://purl.org/dc/dcmitype/"/>
    <ds:schemaRef ds:uri="http://schemas.microsoft.com/office/2006/metadata/properties"/>
    <ds:schemaRef ds:uri="http://schemas.openxmlformats.org/package/2006/metadata/core-properties"/>
    <ds:schemaRef ds:uri="http://schemas.microsoft.com/office/infopath/2007/PartnerControls"/>
    <ds:schemaRef ds:uri="ef165975-059a-4da8-b03c-6973d8c94290"/>
    <ds:schemaRef ds:uri="http://schemas.microsoft.com/office/2006/documentManagement/types"/>
    <ds:schemaRef ds:uri="http://purl.org/dc/terms/"/>
    <ds:schemaRef ds:uri="4de4d81b-3cd5-431a-bde4-c45f713fae35"/>
    <ds:schemaRef ds:uri="http://schemas.microsoft.com/sharepoint/v3"/>
    <ds:schemaRef ds:uri="http://www.w3.org/XML/1998/namespace"/>
  </ds:schemaRefs>
</ds:datastoreItem>
</file>

<file path=customXml/itemProps3.xml><?xml version="1.0" encoding="utf-8"?>
<ds:datastoreItem xmlns:ds="http://schemas.openxmlformats.org/officeDocument/2006/customXml" ds:itemID="{D45E6957-2EE8-48F2-9FDD-9E0C2FE97AB0}">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14</TotalTime>
  <Words>4719</Words>
  <Application>Microsoft Office PowerPoint</Application>
  <PresentationFormat>Widescreen</PresentationFormat>
  <Paragraphs>682</Paragraphs>
  <Slides>39</Slides>
  <Notes>27</Notes>
  <HiddenSlides>1</HiddenSlides>
  <MMClips>6</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39</vt:i4>
      </vt:variant>
    </vt:vector>
  </HeadingPairs>
  <TitlesOfParts>
    <vt:vector size="63" baseType="lpstr">
      <vt:lpstr>Apple Symbols</vt:lpstr>
      <vt:lpstr>Aptos</vt:lpstr>
      <vt:lpstr>Aptos Display</vt:lpstr>
      <vt:lpstr>Arial</vt:lpstr>
      <vt:lpstr>Barlow</vt:lpstr>
      <vt:lpstr>Calibri</vt:lpstr>
      <vt:lpstr>Consolas</vt:lpstr>
      <vt:lpstr>Segoe Pro</vt:lpstr>
      <vt:lpstr>Segoe Sans Display</vt:lpstr>
      <vt:lpstr>Segoe Sans Text</vt:lpstr>
      <vt:lpstr>Segoe Sans Text Semibold</vt:lpstr>
      <vt:lpstr>Segoe UI</vt:lpstr>
      <vt:lpstr>Segoe UI Light</vt:lpstr>
      <vt:lpstr>Segoe UI Semibold</vt:lpstr>
      <vt:lpstr>Segoe UI Semilight</vt:lpstr>
      <vt:lpstr>Segoe UI Variable Small Light</vt:lpstr>
      <vt:lpstr>Source Sans Pro</vt:lpstr>
      <vt:lpstr>Times New Roman</vt:lpstr>
      <vt:lpstr>Wingdings</vt:lpstr>
      <vt:lpstr>Microsoft 365 PPT Template - 2018</vt:lpstr>
      <vt:lpstr>Dynamics 365</vt:lpstr>
      <vt:lpstr>1_Microsoft Security template</vt:lpstr>
      <vt:lpstr>Microsoft Security template</vt:lpstr>
      <vt:lpstr>Office Theme</vt:lpstr>
      <vt:lpstr>Microsoft Entra Verified ID</vt:lpstr>
      <vt:lpstr>Version History</vt:lpstr>
      <vt:lpstr>Key interactions in need of greater trust</vt:lpstr>
      <vt:lpstr>Introduce trust &amp; efficiency with Microsoft Entra Verified ID</vt:lpstr>
      <vt:lpstr>Grant access to only the right people with Face Check</vt:lpstr>
      <vt:lpstr>Entra Verified ID scenarios for Proof of Concept (POC)</vt:lpstr>
      <vt:lpstr>How to deliver a POC</vt:lpstr>
      <vt:lpstr>Microsoft Entra Verified ID workshop and PoC engagement </vt:lpstr>
      <vt:lpstr>PoC | Timeline</vt:lpstr>
      <vt:lpstr>PoC Scope</vt:lpstr>
      <vt:lpstr>Building blocks</vt:lpstr>
      <vt:lpstr>Quick Setup</vt:lpstr>
      <vt:lpstr>IT Helpdesk enabling Verified ID issuance for employees</vt:lpstr>
      <vt:lpstr>Getting Employee Credential</vt:lpstr>
      <vt:lpstr>PowerPoint Presentation</vt:lpstr>
      <vt:lpstr>User flow: Verified help desk &amp; account recovery </vt:lpstr>
      <vt:lpstr>IT Helpdesk enabling Verified ID issuance for employees</vt:lpstr>
      <vt:lpstr>PowerPoint Presentation</vt:lpstr>
      <vt:lpstr>Employee uses IT Helpdesk web portal –  say for MFA Onboarding</vt:lpstr>
      <vt:lpstr>PowerPoint Presentation</vt:lpstr>
      <vt:lpstr>Set up and deploy: Verified help desk &amp; account recovery </vt:lpstr>
      <vt:lpstr>PowerPoint Presentation</vt:lpstr>
      <vt:lpstr>Request Service API model</vt:lpstr>
      <vt:lpstr>Sequence Flow – Helpdesk Verifier with FaceCheck</vt:lpstr>
      <vt:lpstr>PowerPoint Presentation</vt:lpstr>
      <vt:lpstr>Let’s build this sample app together</vt:lpstr>
      <vt:lpstr>PowerPoint Presentation</vt:lpstr>
      <vt:lpstr>Learnings from POCs and FAQs</vt:lpstr>
      <vt:lpstr>Learnings from POCs and FAQs</vt:lpstr>
      <vt:lpstr>Resources</vt:lpstr>
      <vt:lpstr>Call to Action</vt:lpstr>
      <vt:lpstr>Appendix</vt:lpstr>
      <vt:lpstr>Scenarios for Workforce</vt:lpstr>
      <vt:lpstr>Scenarios for Consumers using External ID</vt:lpstr>
      <vt:lpstr>Success Criteria for a POC</vt:lpstr>
      <vt:lpstr>Your scenario(s) Storyboards</vt:lpstr>
      <vt:lpstr>Health Records - Issuing Card</vt:lpstr>
      <vt:lpstr>Health Records - Presenting and Verifying Card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Active Directory  Identity Governance</dc:title>
  <dc:creator>Nishtha Babith (Axelerate LLC)</dc:creator>
  <cp:lastModifiedBy>Jorge Lopez</cp:lastModifiedBy>
  <cp:revision>6</cp:revision>
  <dcterms:created xsi:type="dcterms:W3CDTF">2020-11-13T22:11:07Z</dcterms:created>
  <dcterms:modified xsi:type="dcterms:W3CDTF">2025-04-15T19:04:42Z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2020-11-13T22:23:32Z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8ac601c8-c0db-4380-a479-611e8a8f5cd2</vt:lpwstr>
  </property>
  <property fmtid="{D5CDD505-2E9C-101B-9397-08002B2CF9AE}" pid="8" name="MSIP_Label_f42aa342-8706-4288-bd11-ebb85995028c_ContentBits">
    <vt:lpwstr>0</vt:lpwstr>
  </property>
  <property fmtid="{D5CDD505-2E9C-101B-9397-08002B2CF9AE}" pid="9" name="ContentTypeId">
    <vt:lpwstr>0x010100FAEF9C21C430D548ACAA5AECBE799413</vt:lpwstr>
  </property>
  <property fmtid="{D5CDD505-2E9C-101B-9397-08002B2CF9AE}" pid="10" name="MediaServiceImageTags">
    <vt:lpwstr/>
  </property>
</Properties>
</file>